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46D52-06FD-461D-B4A1-3BFCBD14B4F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746676A-D244-47C7-B08E-C61768FC9DF6}">
      <dgm:prSet phldrT="[Text]"/>
      <dgm:spPr/>
      <dgm:t>
        <a:bodyPr/>
        <a:lstStyle/>
        <a:p>
          <a:pPr algn="ctr"/>
          <a:r>
            <a:rPr lang="de-DE" b="1" dirty="0" smtClean="0"/>
            <a:t>The </a:t>
          </a:r>
        </a:p>
        <a:p>
          <a:pPr algn="ctr"/>
          <a:r>
            <a:rPr lang="de-DE" b="1" dirty="0" smtClean="0"/>
            <a:t>Layout</a:t>
          </a:r>
        </a:p>
        <a:p>
          <a:pPr algn="ctr"/>
          <a:r>
            <a:rPr lang="de-DE" b="1" dirty="0" err="1" smtClean="0"/>
            <a:t>of</a:t>
          </a:r>
          <a:r>
            <a:rPr lang="de-DE" b="1" dirty="0" smtClean="0"/>
            <a:t> a </a:t>
          </a:r>
          <a:r>
            <a:rPr lang="de-DE" b="1" dirty="0" err="1" smtClean="0"/>
            <a:t>page</a:t>
          </a:r>
          <a:r>
            <a:rPr lang="de-DE" b="1" dirty="0" smtClean="0"/>
            <a:t> </a:t>
          </a:r>
          <a:r>
            <a:rPr lang="de-DE" b="1" dirty="0" err="1" smtClean="0"/>
            <a:t>can</a:t>
          </a:r>
          <a:endParaRPr lang="de-DE" b="1" dirty="0" smtClean="0"/>
        </a:p>
        <a:p>
          <a:pPr algn="ctr"/>
          <a:r>
            <a:rPr lang="de-DE" b="1" dirty="0" err="1" smtClean="0"/>
            <a:t>usually</a:t>
          </a:r>
          <a:r>
            <a:rPr lang="de-DE" b="1" dirty="0" smtClean="0"/>
            <a:t> </a:t>
          </a:r>
          <a:r>
            <a:rPr lang="de-DE" b="1" dirty="0" err="1" smtClean="0"/>
            <a:t>be</a:t>
          </a:r>
          <a:r>
            <a:rPr lang="de-DE" b="1" dirty="0" smtClean="0"/>
            <a:t> </a:t>
          </a:r>
          <a:r>
            <a:rPr lang="de-DE" b="1" dirty="0" err="1" smtClean="0"/>
            <a:t>defined</a:t>
          </a:r>
          <a:endParaRPr lang="de-DE" b="1" dirty="0" smtClean="0"/>
        </a:p>
        <a:p>
          <a:pPr algn="ctr"/>
          <a:r>
            <a:rPr lang="de-DE" b="1" dirty="0" err="1" smtClean="0"/>
            <a:t>by</a:t>
          </a:r>
          <a:r>
            <a:rPr lang="de-DE" b="1" dirty="0" smtClean="0"/>
            <a:t> a </a:t>
          </a:r>
          <a:r>
            <a:rPr lang="de-DE" b="1" dirty="0" err="1" smtClean="0"/>
            <a:t>grid</a:t>
          </a:r>
          <a:r>
            <a:rPr lang="de-DE" b="1" dirty="0" smtClean="0"/>
            <a:t> </a:t>
          </a:r>
          <a:r>
            <a:rPr lang="de-DE" b="1" dirty="0" err="1" smtClean="0"/>
            <a:t>which</a:t>
          </a:r>
          <a:r>
            <a:rPr lang="de-DE" b="1" dirty="0" smtClean="0"/>
            <a:t> </a:t>
          </a:r>
          <a:r>
            <a:rPr lang="de-DE" b="1" dirty="0" err="1" smtClean="0"/>
            <a:t>functions</a:t>
          </a:r>
          <a:endParaRPr lang="de-DE" b="1" dirty="0" smtClean="0"/>
        </a:p>
        <a:p>
          <a:pPr algn="ctr"/>
          <a:r>
            <a:rPr lang="de-DE" b="1" dirty="0" err="1" smtClean="0"/>
            <a:t>as</a:t>
          </a:r>
          <a:r>
            <a:rPr lang="de-DE" b="1" dirty="0" smtClean="0"/>
            <a:t> </a:t>
          </a:r>
          <a:r>
            <a:rPr lang="de-DE" b="1" dirty="0" err="1" smtClean="0"/>
            <a:t>the</a:t>
          </a:r>
          <a:r>
            <a:rPr lang="de-DE" b="1" dirty="0" smtClean="0"/>
            <a:t> </a:t>
          </a:r>
          <a:r>
            <a:rPr lang="de-DE" b="1" dirty="0" err="1" smtClean="0"/>
            <a:t>basis</a:t>
          </a:r>
          <a:r>
            <a:rPr lang="de-DE" b="1" dirty="0" smtClean="0"/>
            <a:t> </a:t>
          </a:r>
          <a:r>
            <a:rPr lang="de-DE" b="1" dirty="0" err="1" smtClean="0"/>
            <a:t>for</a:t>
          </a:r>
          <a:r>
            <a:rPr lang="de-DE" b="1" dirty="0" smtClean="0"/>
            <a:t> all </a:t>
          </a:r>
          <a:r>
            <a:rPr lang="de-DE" b="1" dirty="0" err="1" smtClean="0"/>
            <a:t>arrangements</a:t>
          </a:r>
          <a:endParaRPr lang="de-DE" b="1" dirty="0" smtClean="0"/>
        </a:p>
        <a:p>
          <a:pPr algn="ctr"/>
          <a:r>
            <a:rPr lang="de-DE" b="1" dirty="0" err="1" smtClean="0"/>
            <a:t>of</a:t>
          </a:r>
          <a:r>
            <a:rPr lang="de-DE" b="1" dirty="0" smtClean="0"/>
            <a:t> </a:t>
          </a:r>
          <a:r>
            <a:rPr lang="de-DE" b="1" dirty="0" err="1" smtClean="0"/>
            <a:t>elements</a:t>
          </a:r>
          <a:r>
            <a:rPr lang="de-DE" b="1" dirty="0" smtClean="0"/>
            <a:t> </a:t>
          </a:r>
        </a:p>
        <a:p>
          <a:pPr algn="ctr"/>
          <a:r>
            <a:rPr lang="de-DE" b="1" dirty="0" smtClean="0"/>
            <a:t>on </a:t>
          </a:r>
          <a:r>
            <a:rPr lang="de-DE" b="1" dirty="0" err="1" smtClean="0"/>
            <a:t>the</a:t>
          </a:r>
          <a:r>
            <a:rPr lang="de-DE" b="1" dirty="0" smtClean="0"/>
            <a:t> </a:t>
          </a:r>
          <a:r>
            <a:rPr lang="de-DE" b="1" dirty="0" err="1" smtClean="0"/>
            <a:t>page</a:t>
          </a:r>
          <a:r>
            <a:rPr lang="de-DE" b="1" dirty="0" smtClean="0"/>
            <a:t>.</a:t>
          </a:r>
          <a:endParaRPr lang="de-DE" b="1" dirty="0"/>
        </a:p>
      </dgm:t>
    </dgm:pt>
    <dgm:pt modelId="{00FB0E62-1860-4296-AE66-42AAD00A76EA}" type="parTrans" cxnId="{6DD0227E-5846-4307-818E-1CBAC7D3432B}">
      <dgm:prSet/>
      <dgm:spPr/>
      <dgm:t>
        <a:bodyPr/>
        <a:lstStyle/>
        <a:p>
          <a:endParaRPr lang="de-DE"/>
        </a:p>
      </dgm:t>
    </dgm:pt>
    <dgm:pt modelId="{C8311C60-1CA7-4642-B64E-1D250DF0E423}" type="sibTrans" cxnId="{6DD0227E-5846-4307-818E-1CBAC7D3432B}">
      <dgm:prSet/>
      <dgm:spPr/>
      <dgm:t>
        <a:bodyPr/>
        <a:lstStyle/>
        <a:p>
          <a:endParaRPr lang="de-DE"/>
        </a:p>
      </dgm:t>
    </dgm:pt>
    <dgm:pt modelId="{3395C2DF-79B7-45B3-BB7B-C68EE78E673F}">
      <dgm:prSet phldrT="[Text]"/>
      <dgm:spPr/>
      <dgm:t>
        <a:bodyPr/>
        <a:lstStyle/>
        <a:p>
          <a:pPr algn="l"/>
          <a:endParaRPr lang="de-DE" dirty="0"/>
        </a:p>
      </dgm:t>
    </dgm:pt>
    <dgm:pt modelId="{F1876B66-FDBC-493F-BE7E-C29D91D86212}" type="parTrans" cxnId="{C574D642-1BDD-40BF-9612-03198A0892E1}">
      <dgm:prSet/>
      <dgm:spPr/>
      <dgm:t>
        <a:bodyPr/>
        <a:lstStyle/>
        <a:p>
          <a:endParaRPr lang="de-DE"/>
        </a:p>
      </dgm:t>
    </dgm:pt>
    <dgm:pt modelId="{92762CB5-0748-46FD-8BD0-008AF2860A4F}" type="sibTrans" cxnId="{C574D642-1BDD-40BF-9612-03198A0892E1}">
      <dgm:prSet/>
      <dgm:spPr/>
      <dgm:t>
        <a:bodyPr/>
        <a:lstStyle/>
        <a:p>
          <a:endParaRPr lang="de-DE"/>
        </a:p>
      </dgm:t>
    </dgm:pt>
    <dgm:pt modelId="{62CEF192-56ED-43D9-9DFC-A4C506BE700A}" type="pres">
      <dgm:prSet presAssocID="{80846D52-06FD-461D-B4A1-3BFCBD14B4FD}" presName="compositeShape" presStyleCnt="0">
        <dgm:presLayoutVars>
          <dgm:dir/>
          <dgm:resizeHandles/>
        </dgm:presLayoutVars>
      </dgm:prSet>
      <dgm:spPr/>
    </dgm:pt>
    <dgm:pt modelId="{12629AD8-C648-47E6-930D-52BA3AC3EE7C}" type="pres">
      <dgm:prSet presAssocID="{80846D52-06FD-461D-B4A1-3BFCBD14B4FD}" presName="pyramid" presStyleLbl="node1" presStyleIdx="0" presStyleCnt="1"/>
      <dgm:spPr/>
    </dgm:pt>
    <dgm:pt modelId="{8D64FCC2-C891-458E-993D-A1B17FEF75D6}" type="pres">
      <dgm:prSet presAssocID="{80846D52-06FD-461D-B4A1-3BFCBD14B4FD}" presName="theList" presStyleCnt="0"/>
      <dgm:spPr/>
    </dgm:pt>
    <dgm:pt modelId="{98FDC943-6DB8-4B99-8016-9A75A14ECE6F}" type="pres">
      <dgm:prSet presAssocID="{1746676A-D244-47C7-B08E-C61768FC9DF6}" presName="aNode" presStyleLbl="fgAcc1" presStyleIdx="0" presStyleCnt="1" custScaleY="191617" custLinFactY="3874" custLinFactNeighborX="-45706" custLinFactNeighbor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80037B7-9E46-4631-AC09-53AC942BD66E}" type="pres">
      <dgm:prSet presAssocID="{1746676A-D244-47C7-B08E-C61768FC9DF6}" presName="aSpace" presStyleCnt="0"/>
      <dgm:spPr/>
    </dgm:pt>
  </dgm:ptLst>
  <dgm:cxnLst>
    <dgm:cxn modelId="{6DD0227E-5846-4307-818E-1CBAC7D3432B}" srcId="{80846D52-06FD-461D-B4A1-3BFCBD14B4FD}" destId="{1746676A-D244-47C7-B08E-C61768FC9DF6}" srcOrd="0" destOrd="0" parTransId="{00FB0E62-1860-4296-AE66-42AAD00A76EA}" sibTransId="{C8311C60-1CA7-4642-B64E-1D250DF0E423}"/>
    <dgm:cxn modelId="{0A63BE8B-39FB-45BC-ACEF-DEED6B20D3F3}" type="presOf" srcId="{1746676A-D244-47C7-B08E-C61768FC9DF6}" destId="{98FDC943-6DB8-4B99-8016-9A75A14ECE6F}" srcOrd="0" destOrd="0" presId="urn:microsoft.com/office/officeart/2005/8/layout/pyramid2"/>
    <dgm:cxn modelId="{C574D642-1BDD-40BF-9612-03198A0892E1}" srcId="{1746676A-D244-47C7-B08E-C61768FC9DF6}" destId="{3395C2DF-79B7-45B3-BB7B-C68EE78E673F}" srcOrd="0" destOrd="0" parTransId="{F1876B66-FDBC-493F-BE7E-C29D91D86212}" sibTransId="{92762CB5-0748-46FD-8BD0-008AF2860A4F}"/>
    <dgm:cxn modelId="{E4979BF6-A018-4953-B84E-DF5EAC996131}" type="presOf" srcId="{3395C2DF-79B7-45B3-BB7B-C68EE78E673F}" destId="{98FDC943-6DB8-4B99-8016-9A75A14ECE6F}" srcOrd="0" destOrd="1" presId="urn:microsoft.com/office/officeart/2005/8/layout/pyramid2"/>
    <dgm:cxn modelId="{E47CDD6E-C96D-4A58-A8C3-A3CCF55018BB}" type="presOf" srcId="{80846D52-06FD-461D-B4A1-3BFCBD14B4FD}" destId="{62CEF192-56ED-43D9-9DFC-A4C506BE700A}" srcOrd="0" destOrd="0" presId="urn:microsoft.com/office/officeart/2005/8/layout/pyramid2"/>
    <dgm:cxn modelId="{3D91E50E-7085-4AF0-91C8-F0538A4E3699}" type="presParOf" srcId="{62CEF192-56ED-43D9-9DFC-A4C506BE700A}" destId="{12629AD8-C648-47E6-930D-52BA3AC3EE7C}" srcOrd="0" destOrd="0" presId="urn:microsoft.com/office/officeart/2005/8/layout/pyramid2"/>
    <dgm:cxn modelId="{732AB757-7F2A-4754-AADA-23CBE9367EDB}" type="presParOf" srcId="{62CEF192-56ED-43D9-9DFC-A4C506BE700A}" destId="{8D64FCC2-C891-458E-993D-A1B17FEF75D6}" srcOrd="1" destOrd="0" presId="urn:microsoft.com/office/officeart/2005/8/layout/pyramid2"/>
    <dgm:cxn modelId="{BF1A7162-79E7-4CE4-BD6F-BFC249787180}" type="presParOf" srcId="{8D64FCC2-C891-458E-993D-A1B17FEF75D6}" destId="{98FDC943-6DB8-4B99-8016-9A75A14ECE6F}" srcOrd="0" destOrd="0" presId="urn:microsoft.com/office/officeart/2005/8/layout/pyramid2"/>
    <dgm:cxn modelId="{686BA599-2410-4A59-8C8D-FAD4499CA5C5}" type="presParOf" srcId="{8D64FCC2-C891-458E-993D-A1B17FEF75D6}" destId="{680037B7-9E46-4631-AC09-53AC942BD66E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0C9295-F369-456B-B212-EC8B303EE7F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DCC6F7A3-5C19-4F7D-90FB-E81894F90F8C}">
      <dgm:prSet phldrT="[Text]"/>
      <dgm:spPr/>
      <dgm:t>
        <a:bodyPr/>
        <a:lstStyle/>
        <a:p>
          <a:pPr algn="just"/>
          <a:r>
            <a:rPr lang="de-DE" b="0" dirty="0" smtClean="0"/>
            <a:t>The </a:t>
          </a:r>
          <a:r>
            <a:rPr lang="de-DE" b="0" dirty="0" err="1" smtClean="0"/>
            <a:t>Layoutof</a:t>
          </a:r>
          <a:r>
            <a:rPr lang="de-DE" b="0" dirty="0" smtClean="0"/>
            <a:t> a </a:t>
          </a:r>
          <a:r>
            <a:rPr lang="de-DE" b="0" dirty="0" err="1" smtClean="0"/>
            <a:t>page</a:t>
          </a:r>
          <a:r>
            <a:rPr lang="de-DE" b="0" dirty="0" smtClean="0"/>
            <a:t> </a:t>
          </a:r>
          <a:r>
            <a:rPr lang="de-DE" b="0" dirty="0" err="1" smtClean="0"/>
            <a:t>canusually</a:t>
          </a:r>
          <a:r>
            <a:rPr lang="de-DE" b="0" dirty="0" smtClean="0"/>
            <a:t> </a:t>
          </a:r>
          <a:r>
            <a:rPr lang="de-DE" b="0" dirty="0" err="1" smtClean="0"/>
            <a:t>be</a:t>
          </a:r>
          <a:r>
            <a:rPr lang="de-DE" b="0" dirty="0" smtClean="0"/>
            <a:t> </a:t>
          </a:r>
          <a:r>
            <a:rPr lang="de-DE" b="0" dirty="0" err="1" smtClean="0"/>
            <a:t>definedby</a:t>
          </a:r>
          <a:r>
            <a:rPr lang="de-DE" b="0" dirty="0" smtClean="0"/>
            <a:t> a </a:t>
          </a:r>
          <a:r>
            <a:rPr lang="de-DE" b="0" dirty="0" err="1" smtClean="0"/>
            <a:t>grid</a:t>
          </a:r>
          <a:r>
            <a:rPr lang="de-DE" b="0" dirty="0" smtClean="0"/>
            <a:t> </a:t>
          </a:r>
          <a:r>
            <a:rPr lang="de-DE" b="0" dirty="0" err="1" smtClean="0"/>
            <a:t>which</a:t>
          </a:r>
          <a:r>
            <a:rPr lang="de-DE" b="0" dirty="0" smtClean="0"/>
            <a:t> </a:t>
          </a:r>
          <a:r>
            <a:rPr lang="de-DE" b="0" dirty="0" err="1" smtClean="0"/>
            <a:t>functionsas</a:t>
          </a:r>
          <a:r>
            <a:rPr lang="de-DE" b="0" dirty="0" smtClean="0"/>
            <a:t> </a:t>
          </a:r>
          <a:r>
            <a:rPr lang="de-DE" b="0" dirty="0" err="1" smtClean="0"/>
            <a:t>the</a:t>
          </a:r>
          <a:r>
            <a:rPr lang="de-DE" b="0" dirty="0" smtClean="0"/>
            <a:t> </a:t>
          </a:r>
          <a:r>
            <a:rPr lang="de-DE" b="0" dirty="0" err="1" smtClean="0"/>
            <a:t>basis</a:t>
          </a:r>
          <a:r>
            <a:rPr lang="de-DE" b="0" dirty="0" smtClean="0"/>
            <a:t> </a:t>
          </a:r>
          <a:r>
            <a:rPr lang="de-DE" b="0" dirty="0" err="1" smtClean="0"/>
            <a:t>for</a:t>
          </a:r>
          <a:r>
            <a:rPr lang="de-DE" b="0" dirty="0" smtClean="0"/>
            <a:t> all </a:t>
          </a:r>
          <a:r>
            <a:rPr lang="de-DE" b="0" dirty="0" err="1" smtClean="0"/>
            <a:t>arrangements</a:t>
          </a:r>
          <a:r>
            <a:rPr lang="de-DE" b="0" dirty="0" smtClean="0"/>
            <a:t> </a:t>
          </a:r>
          <a:r>
            <a:rPr lang="de-DE" b="0" dirty="0" err="1" smtClean="0"/>
            <a:t>of</a:t>
          </a:r>
          <a:r>
            <a:rPr lang="de-DE" b="0" dirty="0" smtClean="0"/>
            <a:t> </a:t>
          </a:r>
          <a:r>
            <a:rPr lang="de-DE" b="0" dirty="0" err="1" smtClean="0"/>
            <a:t>elements</a:t>
          </a:r>
          <a:r>
            <a:rPr lang="de-DE" b="0" dirty="0" smtClean="0"/>
            <a:t> on </a:t>
          </a:r>
          <a:r>
            <a:rPr lang="de-DE" b="0" dirty="0" err="1" smtClean="0"/>
            <a:t>the</a:t>
          </a:r>
          <a:r>
            <a:rPr lang="de-DE" b="0" dirty="0" smtClean="0"/>
            <a:t> </a:t>
          </a:r>
          <a:r>
            <a:rPr lang="de-DE" b="0" dirty="0" err="1" smtClean="0"/>
            <a:t>page</a:t>
          </a:r>
          <a:r>
            <a:rPr lang="de-DE" b="0" dirty="0" smtClean="0"/>
            <a:t>.</a:t>
          </a:r>
          <a:endParaRPr lang="de-DE" b="0" dirty="0"/>
        </a:p>
      </dgm:t>
    </dgm:pt>
    <dgm:pt modelId="{8B9D592D-B3C3-4C79-8CB8-73F1AAA3DE9F}" type="parTrans" cxnId="{4B1E3897-CD56-4A79-80D5-5719A6A7C4BE}">
      <dgm:prSet/>
      <dgm:spPr/>
      <dgm:t>
        <a:bodyPr/>
        <a:lstStyle/>
        <a:p>
          <a:endParaRPr lang="de-DE"/>
        </a:p>
      </dgm:t>
    </dgm:pt>
    <dgm:pt modelId="{C569B32F-D289-4755-A714-DB46C1ABD039}" type="sibTrans" cxnId="{4B1E3897-CD56-4A79-80D5-5719A6A7C4BE}">
      <dgm:prSet/>
      <dgm:spPr/>
      <dgm:t>
        <a:bodyPr/>
        <a:lstStyle/>
        <a:p>
          <a:endParaRPr lang="de-DE"/>
        </a:p>
      </dgm:t>
    </dgm:pt>
    <dgm:pt modelId="{8404A8C0-8912-42FF-99F3-9E39FEB197C0}" type="pres">
      <dgm:prSet presAssocID="{1D0C9295-F369-456B-B212-EC8B303EE7F3}" presName="Name0" presStyleCnt="0">
        <dgm:presLayoutVars>
          <dgm:dir/>
          <dgm:animLvl val="lvl"/>
          <dgm:resizeHandles val="exact"/>
        </dgm:presLayoutVars>
      </dgm:prSet>
      <dgm:spPr/>
    </dgm:pt>
    <dgm:pt modelId="{6D2165B3-C612-41AC-B68B-DE96B4DDEE87}" type="pres">
      <dgm:prSet presAssocID="{1D0C9295-F369-456B-B212-EC8B303EE7F3}" presName="dummy" presStyleCnt="0"/>
      <dgm:spPr/>
    </dgm:pt>
    <dgm:pt modelId="{BF28BD65-259B-455F-BCAE-3B2038004342}" type="pres">
      <dgm:prSet presAssocID="{1D0C9295-F369-456B-B212-EC8B303EE7F3}" presName="linH" presStyleCnt="0"/>
      <dgm:spPr/>
    </dgm:pt>
    <dgm:pt modelId="{4B61540E-1A94-48BE-BE3E-A491348234ED}" type="pres">
      <dgm:prSet presAssocID="{1D0C9295-F369-456B-B212-EC8B303EE7F3}" presName="padding1" presStyleCnt="0"/>
      <dgm:spPr/>
    </dgm:pt>
    <dgm:pt modelId="{68A8DB96-8B46-4F63-AA11-6785CFAC3D83}" type="pres">
      <dgm:prSet presAssocID="{DCC6F7A3-5C19-4F7D-90FB-E81894F90F8C}" presName="linV" presStyleCnt="0"/>
      <dgm:spPr/>
    </dgm:pt>
    <dgm:pt modelId="{2BF1B51B-600B-4E9D-8DC3-FB32541FA557}" type="pres">
      <dgm:prSet presAssocID="{DCC6F7A3-5C19-4F7D-90FB-E81894F90F8C}" presName="spVertical1" presStyleCnt="0"/>
      <dgm:spPr/>
    </dgm:pt>
    <dgm:pt modelId="{BD07D2D2-BAD3-4C72-88DC-801E353CB60F}" type="pres">
      <dgm:prSet presAssocID="{DCC6F7A3-5C19-4F7D-90FB-E81894F90F8C}" presName="parTx" presStyleLbl="revTx" presStyleIdx="0" presStyleCnt="1" custScaleX="1193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199542-844B-4BF2-BC01-A3000339A7CD}" type="pres">
      <dgm:prSet presAssocID="{DCC6F7A3-5C19-4F7D-90FB-E81894F90F8C}" presName="spVertical2" presStyleCnt="0"/>
      <dgm:spPr/>
    </dgm:pt>
    <dgm:pt modelId="{67FE22C1-D293-49F7-8ABC-79AD486320F4}" type="pres">
      <dgm:prSet presAssocID="{DCC6F7A3-5C19-4F7D-90FB-E81894F90F8C}" presName="spVertical3" presStyleCnt="0"/>
      <dgm:spPr/>
    </dgm:pt>
    <dgm:pt modelId="{5499AA65-E7EA-43D5-89DD-8E10CBEFBBFB}" type="pres">
      <dgm:prSet presAssocID="{1D0C9295-F369-456B-B212-EC8B303EE7F3}" presName="padding2" presStyleCnt="0"/>
      <dgm:spPr/>
    </dgm:pt>
    <dgm:pt modelId="{83AE8114-3C0E-41C3-85E0-37F811141A95}" type="pres">
      <dgm:prSet presAssocID="{1D0C9295-F369-456B-B212-EC8B303EE7F3}" presName="negArrow" presStyleCnt="0"/>
      <dgm:spPr/>
    </dgm:pt>
    <dgm:pt modelId="{DA007DCD-DC0B-4AF1-A84C-24AB4EE0CDEE}" type="pres">
      <dgm:prSet presAssocID="{1D0C9295-F369-456B-B212-EC8B303EE7F3}" presName="backgroundArrow" presStyleLbl="node1" presStyleIdx="0" presStyleCnt="1"/>
      <dgm:spPr/>
    </dgm:pt>
  </dgm:ptLst>
  <dgm:cxnLst>
    <dgm:cxn modelId="{4B1E3897-CD56-4A79-80D5-5719A6A7C4BE}" srcId="{1D0C9295-F369-456B-B212-EC8B303EE7F3}" destId="{DCC6F7A3-5C19-4F7D-90FB-E81894F90F8C}" srcOrd="0" destOrd="0" parTransId="{8B9D592D-B3C3-4C79-8CB8-73F1AAA3DE9F}" sibTransId="{C569B32F-D289-4755-A714-DB46C1ABD039}"/>
    <dgm:cxn modelId="{AE91ADB9-E09A-480F-B602-99FC5C202B58}" type="presOf" srcId="{DCC6F7A3-5C19-4F7D-90FB-E81894F90F8C}" destId="{BD07D2D2-BAD3-4C72-88DC-801E353CB60F}" srcOrd="0" destOrd="0" presId="urn:microsoft.com/office/officeart/2005/8/layout/hProcess3"/>
    <dgm:cxn modelId="{CBA9B735-8718-435C-B888-4FCB715BA5AC}" type="presOf" srcId="{1D0C9295-F369-456B-B212-EC8B303EE7F3}" destId="{8404A8C0-8912-42FF-99F3-9E39FEB197C0}" srcOrd="0" destOrd="0" presId="urn:microsoft.com/office/officeart/2005/8/layout/hProcess3"/>
    <dgm:cxn modelId="{5A473A59-BB81-477B-94EE-C4A27F55F720}" type="presParOf" srcId="{8404A8C0-8912-42FF-99F3-9E39FEB197C0}" destId="{6D2165B3-C612-41AC-B68B-DE96B4DDEE87}" srcOrd="0" destOrd="0" presId="urn:microsoft.com/office/officeart/2005/8/layout/hProcess3"/>
    <dgm:cxn modelId="{61DE0780-C822-472C-B7D9-2398724BE9C4}" type="presParOf" srcId="{8404A8C0-8912-42FF-99F3-9E39FEB197C0}" destId="{BF28BD65-259B-455F-BCAE-3B2038004342}" srcOrd="1" destOrd="0" presId="urn:microsoft.com/office/officeart/2005/8/layout/hProcess3"/>
    <dgm:cxn modelId="{A2B26FEC-9ABD-4B2B-84B9-9F825B7C44B2}" type="presParOf" srcId="{BF28BD65-259B-455F-BCAE-3B2038004342}" destId="{4B61540E-1A94-48BE-BE3E-A491348234ED}" srcOrd="0" destOrd="0" presId="urn:microsoft.com/office/officeart/2005/8/layout/hProcess3"/>
    <dgm:cxn modelId="{A694BF47-7B92-4677-84C3-599D2B5A78B5}" type="presParOf" srcId="{BF28BD65-259B-455F-BCAE-3B2038004342}" destId="{68A8DB96-8B46-4F63-AA11-6785CFAC3D83}" srcOrd="1" destOrd="0" presId="urn:microsoft.com/office/officeart/2005/8/layout/hProcess3"/>
    <dgm:cxn modelId="{14F4E965-008A-4B29-80C1-E18B981473D4}" type="presParOf" srcId="{68A8DB96-8B46-4F63-AA11-6785CFAC3D83}" destId="{2BF1B51B-600B-4E9D-8DC3-FB32541FA557}" srcOrd="0" destOrd="0" presId="urn:microsoft.com/office/officeart/2005/8/layout/hProcess3"/>
    <dgm:cxn modelId="{01497746-A106-444B-B129-9A202C9E825E}" type="presParOf" srcId="{68A8DB96-8B46-4F63-AA11-6785CFAC3D83}" destId="{BD07D2D2-BAD3-4C72-88DC-801E353CB60F}" srcOrd="1" destOrd="0" presId="urn:microsoft.com/office/officeart/2005/8/layout/hProcess3"/>
    <dgm:cxn modelId="{1B603AE8-F847-4B19-B358-4713FCC5B6B5}" type="presParOf" srcId="{68A8DB96-8B46-4F63-AA11-6785CFAC3D83}" destId="{7D199542-844B-4BF2-BC01-A3000339A7CD}" srcOrd="2" destOrd="0" presId="urn:microsoft.com/office/officeart/2005/8/layout/hProcess3"/>
    <dgm:cxn modelId="{BD46790C-F554-418A-B58C-6543C019440D}" type="presParOf" srcId="{68A8DB96-8B46-4F63-AA11-6785CFAC3D83}" destId="{67FE22C1-D293-49F7-8ABC-79AD486320F4}" srcOrd="3" destOrd="0" presId="urn:microsoft.com/office/officeart/2005/8/layout/hProcess3"/>
    <dgm:cxn modelId="{37D8BD95-7C32-4885-8985-D7F56C5A8762}" type="presParOf" srcId="{BF28BD65-259B-455F-BCAE-3B2038004342}" destId="{5499AA65-E7EA-43D5-89DD-8E10CBEFBBFB}" srcOrd="2" destOrd="0" presId="urn:microsoft.com/office/officeart/2005/8/layout/hProcess3"/>
    <dgm:cxn modelId="{3F151E61-E4C1-403E-BBB9-679397A58064}" type="presParOf" srcId="{BF28BD65-259B-455F-BCAE-3B2038004342}" destId="{83AE8114-3C0E-41C3-85E0-37F811141A95}" srcOrd="3" destOrd="0" presId="urn:microsoft.com/office/officeart/2005/8/layout/hProcess3"/>
    <dgm:cxn modelId="{DCF1FFDF-BB99-456D-87A9-30724BE8AEB2}" type="presParOf" srcId="{BF28BD65-259B-455F-BCAE-3B2038004342}" destId="{DA007DCD-DC0B-4AF1-A84C-24AB4EE0CDE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9AF9CB-7A3C-42C0-B115-94B4F8B364F1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738A6F0-0224-4D10-A03A-F869BC27B621}">
      <dgm:prSet phldrT="[Text]"/>
      <dgm:spPr/>
      <dgm:t>
        <a:bodyPr/>
        <a:lstStyle/>
        <a:p>
          <a:r>
            <a:rPr lang="de-DE" b="1" dirty="0" smtClean="0"/>
            <a:t>Color </a:t>
          </a:r>
          <a:r>
            <a:rPr lang="de-DE" b="1" dirty="0" err="1" smtClean="0"/>
            <a:t>can</a:t>
          </a:r>
          <a:r>
            <a:rPr lang="de-DE" b="1" dirty="0" smtClean="0"/>
            <a:t> </a:t>
          </a:r>
          <a:r>
            <a:rPr lang="de-DE" b="1" dirty="0" err="1" smtClean="0"/>
            <a:t>convey</a:t>
          </a:r>
          <a:r>
            <a:rPr lang="de-DE" b="1" dirty="0" smtClean="0"/>
            <a:t> </a:t>
          </a:r>
          <a:r>
            <a:rPr lang="de-DE" b="1" dirty="0" err="1" smtClean="0"/>
            <a:t>cultural</a:t>
          </a:r>
          <a:r>
            <a:rPr lang="de-DE" b="1" dirty="0" smtClean="0"/>
            <a:t> </a:t>
          </a:r>
          <a:r>
            <a:rPr lang="de-DE" b="1" dirty="0" err="1" smtClean="0"/>
            <a:t>and</a:t>
          </a:r>
          <a:r>
            <a:rPr lang="de-DE" b="1" dirty="0" smtClean="0"/>
            <a:t> emotional </a:t>
          </a:r>
          <a:r>
            <a:rPr lang="de-DE" b="1" dirty="0" err="1" smtClean="0"/>
            <a:t>information</a:t>
          </a:r>
          <a:r>
            <a:rPr lang="de-DE" b="1" dirty="0" smtClean="0"/>
            <a:t>.</a:t>
          </a:r>
          <a:endParaRPr lang="de-DE" dirty="0"/>
        </a:p>
      </dgm:t>
    </dgm:pt>
    <dgm:pt modelId="{9DEAE164-8836-46C2-85BB-68F036688969}" type="parTrans" cxnId="{41745EB5-E989-4EF7-AB9A-E184F26EC51A}">
      <dgm:prSet/>
      <dgm:spPr/>
      <dgm:t>
        <a:bodyPr/>
        <a:lstStyle/>
        <a:p>
          <a:endParaRPr lang="de-DE"/>
        </a:p>
      </dgm:t>
    </dgm:pt>
    <dgm:pt modelId="{C6EA748C-A072-4CC4-BD4B-D93011609CE0}" type="sibTrans" cxnId="{41745EB5-E989-4EF7-AB9A-E184F26EC51A}">
      <dgm:prSet/>
      <dgm:spPr/>
      <dgm:t>
        <a:bodyPr/>
        <a:lstStyle/>
        <a:p>
          <a:endParaRPr lang="de-DE"/>
        </a:p>
      </dgm:t>
    </dgm:pt>
    <dgm:pt modelId="{3A47C388-235C-4B8E-BF09-E9E4C1B86A6D}">
      <dgm:prSet phldrT="[Text]" phldr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de-DE" dirty="0"/>
        </a:p>
      </dgm:t>
    </dgm:pt>
    <dgm:pt modelId="{AE5474C8-9893-4BF6-80A7-85E9768EFF1A}" type="parTrans" cxnId="{65B971B7-A5D6-46FA-9353-F31E6EDC229E}">
      <dgm:prSet/>
      <dgm:spPr/>
      <dgm:t>
        <a:bodyPr/>
        <a:lstStyle/>
        <a:p>
          <a:endParaRPr lang="de-DE"/>
        </a:p>
      </dgm:t>
    </dgm:pt>
    <dgm:pt modelId="{D2518C76-A491-497A-A14E-1A4EBA5E24BD}" type="sibTrans" cxnId="{65B971B7-A5D6-46FA-9353-F31E6EDC229E}">
      <dgm:prSet/>
      <dgm:spPr/>
      <dgm:t>
        <a:bodyPr/>
        <a:lstStyle/>
        <a:p>
          <a:endParaRPr lang="de-DE"/>
        </a:p>
      </dgm:t>
    </dgm:pt>
    <dgm:pt modelId="{C9863B15-C573-4272-A1FC-BB956B3698D8}">
      <dgm:prSet phldrT="[Text]"/>
      <dgm:spPr/>
      <dgm:t>
        <a:bodyPr/>
        <a:lstStyle/>
        <a:p>
          <a:r>
            <a:rPr lang="de-DE" b="1" dirty="0" smtClean="0"/>
            <a:t>Color </a:t>
          </a:r>
          <a:r>
            <a:rPr lang="de-DE" b="1" dirty="0" err="1" smtClean="0"/>
            <a:t>can</a:t>
          </a:r>
          <a:r>
            <a:rPr lang="de-DE" b="1" dirty="0" smtClean="0"/>
            <a:t> </a:t>
          </a:r>
          <a:r>
            <a:rPr lang="de-DE" b="1" dirty="0" err="1" smtClean="0"/>
            <a:t>convey</a:t>
          </a:r>
          <a:r>
            <a:rPr lang="de-DE" b="1" dirty="0" smtClean="0"/>
            <a:t> </a:t>
          </a:r>
          <a:r>
            <a:rPr lang="de-DE" b="1" dirty="0" err="1" smtClean="0"/>
            <a:t>cultural</a:t>
          </a:r>
          <a:r>
            <a:rPr lang="de-DE" b="1" dirty="0" smtClean="0"/>
            <a:t> </a:t>
          </a:r>
          <a:r>
            <a:rPr lang="de-DE" b="1" dirty="0" err="1" smtClean="0"/>
            <a:t>and</a:t>
          </a:r>
          <a:r>
            <a:rPr lang="de-DE" b="1" dirty="0" smtClean="0"/>
            <a:t> emotional </a:t>
          </a:r>
          <a:r>
            <a:rPr lang="de-DE" b="1" dirty="0" err="1" smtClean="0"/>
            <a:t>information</a:t>
          </a:r>
          <a:r>
            <a:rPr lang="de-DE" b="1" dirty="0" smtClean="0"/>
            <a:t>.</a:t>
          </a:r>
          <a:endParaRPr lang="de-DE" dirty="0"/>
        </a:p>
      </dgm:t>
    </dgm:pt>
    <dgm:pt modelId="{8CE75BD9-5DAA-42BD-9E28-9FC5A566C9DD}" type="parTrans" cxnId="{B74F87BB-F76F-42EA-8542-18A904BFB035}">
      <dgm:prSet/>
      <dgm:spPr/>
      <dgm:t>
        <a:bodyPr/>
        <a:lstStyle/>
        <a:p>
          <a:endParaRPr lang="de-DE"/>
        </a:p>
      </dgm:t>
    </dgm:pt>
    <dgm:pt modelId="{92800A5B-9F16-4DDB-A28D-F6549045388A}" type="sibTrans" cxnId="{B74F87BB-F76F-42EA-8542-18A904BFB035}">
      <dgm:prSet/>
      <dgm:spPr/>
      <dgm:t>
        <a:bodyPr/>
        <a:lstStyle/>
        <a:p>
          <a:endParaRPr lang="de-DE"/>
        </a:p>
      </dgm:t>
    </dgm:pt>
    <dgm:pt modelId="{37A1AADA-BFAF-4473-B2D1-3E9F3CFB5090}">
      <dgm:prSet phldrT="[Text]" phldr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de-DE"/>
        </a:p>
      </dgm:t>
    </dgm:pt>
    <dgm:pt modelId="{FA3DDD0C-2A95-4729-B4F7-4C233E067A34}" type="parTrans" cxnId="{D13F2740-0112-404C-AF8B-8C0ACBA26BCC}">
      <dgm:prSet/>
      <dgm:spPr/>
      <dgm:t>
        <a:bodyPr/>
        <a:lstStyle/>
        <a:p>
          <a:endParaRPr lang="de-DE"/>
        </a:p>
      </dgm:t>
    </dgm:pt>
    <dgm:pt modelId="{B533CF61-82E9-4078-91AA-518B78139A40}" type="sibTrans" cxnId="{D13F2740-0112-404C-AF8B-8C0ACBA26BCC}">
      <dgm:prSet/>
      <dgm:spPr/>
      <dgm:t>
        <a:bodyPr/>
        <a:lstStyle/>
        <a:p>
          <a:endParaRPr lang="de-DE"/>
        </a:p>
      </dgm:t>
    </dgm:pt>
    <dgm:pt modelId="{1FCCD586-2721-4B43-B552-9625DC3D2779}">
      <dgm:prSet phldrT="[Text]"/>
      <dgm:spPr/>
      <dgm:t>
        <a:bodyPr/>
        <a:lstStyle/>
        <a:p>
          <a:r>
            <a:rPr lang="de-DE" b="1" dirty="0" smtClean="0"/>
            <a:t>Color </a:t>
          </a:r>
          <a:r>
            <a:rPr lang="de-DE" b="1" dirty="0" err="1" smtClean="0"/>
            <a:t>can</a:t>
          </a:r>
          <a:r>
            <a:rPr lang="de-DE" b="1" dirty="0" smtClean="0"/>
            <a:t> </a:t>
          </a:r>
          <a:r>
            <a:rPr lang="de-DE" b="1" dirty="0" err="1" smtClean="0"/>
            <a:t>convey</a:t>
          </a:r>
          <a:r>
            <a:rPr lang="de-DE" b="1" dirty="0" smtClean="0"/>
            <a:t> </a:t>
          </a:r>
          <a:r>
            <a:rPr lang="de-DE" b="1" dirty="0" err="1" smtClean="0"/>
            <a:t>cultural</a:t>
          </a:r>
          <a:r>
            <a:rPr lang="de-DE" b="1" dirty="0" smtClean="0"/>
            <a:t> </a:t>
          </a:r>
          <a:r>
            <a:rPr lang="de-DE" b="1" dirty="0" err="1" smtClean="0"/>
            <a:t>and</a:t>
          </a:r>
          <a:r>
            <a:rPr lang="de-DE" b="1" dirty="0" smtClean="0"/>
            <a:t> emotional </a:t>
          </a:r>
          <a:r>
            <a:rPr lang="de-DE" b="1" dirty="0" err="1" smtClean="0"/>
            <a:t>information</a:t>
          </a:r>
          <a:r>
            <a:rPr lang="de-DE" b="1" dirty="0" smtClean="0"/>
            <a:t>.</a:t>
          </a:r>
          <a:endParaRPr lang="de-DE" dirty="0"/>
        </a:p>
      </dgm:t>
    </dgm:pt>
    <dgm:pt modelId="{F341D907-36FA-4FA4-AE81-4F898454E002}" type="parTrans" cxnId="{208B51EB-383E-4C7E-930B-E5757260AA5D}">
      <dgm:prSet/>
      <dgm:spPr/>
      <dgm:t>
        <a:bodyPr/>
        <a:lstStyle/>
        <a:p>
          <a:endParaRPr lang="de-DE"/>
        </a:p>
      </dgm:t>
    </dgm:pt>
    <dgm:pt modelId="{20B0C5C8-6CFE-4E91-B4CA-7A7E2FE3169B}" type="sibTrans" cxnId="{208B51EB-383E-4C7E-930B-E5757260AA5D}">
      <dgm:prSet/>
      <dgm:spPr/>
      <dgm:t>
        <a:bodyPr/>
        <a:lstStyle/>
        <a:p>
          <a:endParaRPr lang="de-DE"/>
        </a:p>
      </dgm:t>
    </dgm:pt>
    <dgm:pt modelId="{8555D1B4-0F1F-4FF4-B93F-BEBEDF5F5B50}">
      <dgm:prSet phldrT="[Text]" phldr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de-DE" dirty="0"/>
        </a:p>
      </dgm:t>
    </dgm:pt>
    <dgm:pt modelId="{762FA9A4-98BA-414F-B651-E65C49F9B77C}" type="sibTrans" cxnId="{B2114212-D079-4526-B70A-128C9C296641}">
      <dgm:prSet/>
      <dgm:spPr/>
      <dgm:t>
        <a:bodyPr/>
        <a:lstStyle/>
        <a:p>
          <a:endParaRPr lang="de-DE"/>
        </a:p>
      </dgm:t>
    </dgm:pt>
    <dgm:pt modelId="{FC6B1999-3C56-408A-B8AF-2001D8BBAB08}" type="parTrans" cxnId="{B2114212-D079-4526-B70A-128C9C296641}">
      <dgm:prSet/>
      <dgm:spPr/>
      <dgm:t>
        <a:bodyPr/>
        <a:lstStyle/>
        <a:p>
          <a:endParaRPr lang="de-DE"/>
        </a:p>
      </dgm:t>
    </dgm:pt>
    <dgm:pt modelId="{A2C2A545-C4F3-483F-90AB-52BC25AFC7F2}" type="pres">
      <dgm:prSet presAssocID="{629AF9CB-7A3C-42C0-B115-94B4F8B364F1}" presName="Name0" presStyleCnt="0">
        <dgm:presLayoutVars>
          <dgm:dir/>
          <dgm:animLvl val="lvl"/>
          <dgm:resizeHandles val="exact"/>
        </dgm:presLayoutVars>
      </dgm:prSet>
      <dgm:spPr/>
    </dgm:pt>
    <dgm:pt modelId="{EDA0DF73-66A3-4DAA-BFE6-F50E31179085}" type="pres">
      <dgm:prSet presAssocID="{8555D1B4-0F1F-4FF4-B93F-BEBEDF5F5B50}" presName="compositeNode" presStyleCnt="0">
        <dgm:presLayoutVars>
          <dgm:bulletEnabled val="1"/>
        </dgm:presLayoutVars>
      </dgm:prSet>
      <dgm:spPr/>
    </dgm:pt>
    <dgm:pt modelId="{4B991593-716D-4D79-98B3-BFBD1B27511D}" type="pres">
      <dgm:prSet presAssocID="{8555D1B4-0F1F-4FF4-B93F-BEBEDF5F5B50}" presName="bgRect" presStyleLbl="node1" presStyleIdx="0" presStyleCnt="3" custLinFactNeighborX="363" custLinFactNeighborY="679"/>
      <dgm:spPr/>
      <dgm:t>
        <a:bodyPr/>
        <a:lstStyle/>
        <a:p>
          <a:endParaRPr lang="de-DE"/>
        </a:p>
      </dgm:t>
    </dgm:pt>
    <dgm:pt modelId="{AD0F79FC-36D8-4B28-B7DA-20CEDF5D4495}" type="pres">
      <dgm:prSet presAssocID="{8555D1B4-0F1F-4FF4-B93F-BEBEDF5F5B5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653D90-9C2F-4ED7-A691-C8D56624C5BE}" type="pres">
      <dgm:prSet presAssocID="{8555D1B4-0F1F-4FF4-B93F-BEBEDF5F5B5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676049-9D56-43C2-A85A-E04EB03E15EB}" type="pres">
      <dgm:prSet presAssocID="{762FA9A4-98BA-414F-B651-E65C49F9B77C}" presName="hSp" presStyleCnt="0"/>
      <dgm:spPr/>
    </dgm:pt>
    <dgm:pt modelId="{3A7A9EF0-D6D9-47AF-BB89-12CDEF6BE720}" type="pres">
      <dgm:prSet presAssocID="{762FA9A4-98BA-414F-B651-E65C49F9B77C}" presName="vProcSp" presStyleCnt="0"/>
      <dgm:spPr/>
    </dgm:pt>
    <dgm:pt modelId="{EA685AF8-288F-4F18-B20B-BE090BF9646A}" type="pres">
      <dgm:prSet presAssocID="{762FA9A4-98BA-414F-B651-E65C49F9B77C}" presName="vSp1" presStyleCnt="0"/>
      <dgm:spPr/>
    </dgm:pt>
    <dgm:pt modelId="{FCCE7F99-AF6B-4125-89B6-56987A4C4B82}" type="pres">
      <dgm:prSet presAssocID="{762FA9A4-98BA-414F-B651-E65C49F9B77C}" presName="simulatedConn" presStyleLbl="solidFgAcc1" presStyleIdx="0" presStyleCnt="2"/>
      <dgm:spPr/>
    </dgm:pt>
    <dgm:pt modelId="{E0FE1849-011C-4F6A-A193-CCE70BAAE432}" type="pres">
      <dgm:prSet presAssocID="{762FA9A4-98BA-414F-B651-E65C49F9B77C}" presName="vSp2" presStyleCnt="0"/>
      <dgm:spPr/>
    </dgm:pt>
    <dgm:pt modelId="{4185814B-DECF-4CC9-AB07-E5484570A2E7}" type="pres">
      <dgm:prSet presAssocID="{762FA9A4-98BA-414F-B651-E65C49F9B77C}" presName="sibTrans" presStyleCnt="0"/>
      <dgm:spPr/>
    </dgm:pt>
    <dgm:pt modelId="{7257C598-32B8-4A8F-A607-F833A198C572}" type="pres">
      <dgm:prSet presAssocID="{3A47C388-235C-4B8E-BF09-E9E4C1B86A6D}" presName="compositeNode" presStyleCnt="0">
        <dgm:presLayoutVars>
          <dgm:bulletEnabled val="1"/>
        </dgm:presLayoutVars>
      </dgm:prSet>
      <dgm:spPr/>
    </dgm:pt>
    <dgm:pt modelId="{5DC58BCF-24D7-478B-A245-3A4A0FA1280E}" type="pres">
      <dgm:prSet presAssocID="{3A47C388-235C-4B8E-BF09-E9E4C1B86A6D}" presName="bgRect" presStyleLbl="node1" presStyleIdx="1" presStyleCnt="3"/>
      <dgm:spPr/>
    </dgm:pt>
    <dgm:pt modelId="{C88A584B-3217-4AAE-B985-F4DF1A694C7E}" type="pres">
      <dgm:prSet presAssocID="{3A47C388-235C-4B8E-BF09-E9E4C1B86A6D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049D4AB9-DC0D-4A14-ACA8-4487E8DCDDEB}" type="pres">
      <dgm:prSet presAssocID="{3A47C388-235C-4B8E-BF09-E9E4C1B86A6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A1FD58-524F-422A-AEA8-E2567E4001C3}" type="pres">
      <dgm:prSet presAssocID="{D2518C76-A491-497A-A14E-1A4EBA5E24BD}" presName="hSp" presStyleCnt="0"/>
      <dgm:spPr/>
    </dgm:pt>
    <dgm:pt modelId="{5906CB8A-0B27-46B5-91CF-FAB3DBF2988E}" type="pres">
      <dgm:prSet presAssocID="{D2518C76-A491-497A-A14E-1A4EBA5E24BD}" presName="vProcSp" presStyleCnt="0"/>
      <dgm:spPr/>
    </dgm:pt>
    <dgm:pt modelId="{0EB0770B-A6F4-4930-8263-94C9E9A9AD6F}" type="pres">
      <dgm:prSet presAssocID="{D2518C76-A491-497A-A14E-1A4EBA5E24BD}" presName="vSp1" presStyleCnt="0"/>
      <dgm:spPr/>
    </dgm:pt>
    <dgm:pt modelId="{D5209605-5401-4D4A-92BA-5586DA7A28FB}" type="pres">
      <dgm:prSet presAssocID="{D2518C76-A491-497A-A14E-1A4EBA5E24BD}" presName="simulatedConn" presStyleLbl="solidFgAcc1" presStyleIdx="1" presStyleCnt="2"/>
      <dgm:spPr/>
    </dgm:pt>
    <dgm:pt modelId="{572B616F-3375-4D5C-B762-589D123118E0}" type="pres">
      <dgm:prSet presAssocID="{D2518C76-A491-497A-A14E-1A4EBA5E24BD}" presName="vSp2" presStyleCnt="0"/>
      <dgm:spPr/>
    </dgm:pt>
    <dgm:pt modelId="{FC4B9AF2-63F3-4267-B439-AD3627378421}" type="pres">
      <dgm:prSet presAssocID="{D2518C76-A491-497A-A14E-1A4EBA5E24BD}" presName="sibTrans" presStyleCnt="0"/>
      <dgm:spPr/>
    </dgm:pt>
    <dgm:pt modelId="{4CD644CA-7B54-4555-87DC-1A628D3649BA}" type="pres">
      <dgm:prSet presAssocID="{37A1AADA-BFAF-4473-B2D1-3E9F3CFB5090}" presName="compositeNode" presStyleCnt="0">
        <dgm:presLayoutVars>
          <dgm:bulletEnabled val="1"/>
        </dgm:presLayoutVars>
      </dgm:prSet>
      <dgm:spPr/>
    </dgm:pt>
    <dgm:pt modelId="{C4075E44-DBEE-4EDE-89A0-46515ACB5E3D}" type="pres">
      <dgm:prSet presAssocID="{37A1AADA-BFAF-4473-B2D1-3E9F3CFB5090}" presName="bgRect" presStyleLbl="node1" presStyleIdx="2" presStyleCnt="3"/>
      <dgm:spPr/>
    </dgm:pt>
    <dgm:pt modelId="{0414AFDC-8FE0-4E6D-B842-387FC7784C45}" type="pres">
      <dgm:prSet presAssocID="{37A1AADA-BFAF-4473-B2D1-3E9F3CFB5090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55312CA7-9F2C-47F6-A16C-282A9FDE5983}" type="pres">
      <dgm:prSet presAssocID="{37A1AADA-BFAF-4473-B2D1-3E9F3CFB509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1745EB5-E989-4EF7-AB9A-E184F26EC51A}" srcId="{8555D1B4-0F1F-4FF4-B93F-BEBEDF5F5B50}" destId="{2738A6F0-0224-4D10-A03A-F869BC27B621}" srcOrd="0" destOrd="0" parTransId="{9DEAE164-8836-46C2-85BB-68F036688969}" sibTransId="{C6EA748C-A072-4CC4-BD4B-D93011609CE0}"/>
    <dgm:cxn modelId="{65B971B7-A5D6-46FA-9353-F31E6EDC229E}" srcId="{629AF9CB-7A3C-42C0-B115-94B4F8B364F1}" destId="{3A47C388-235C-4B8E-BF09-E9E4C1B86A6D}" srcOrd="1" destOrd="0" parTransId="{AE5474C8-9893-4BF6-80A7-85E9768EFF1A}" sibTransId="{D2518C76-A491-497A-A14E-1A4EBA5E24BD}"/>
    <dgm:cxn modelId="{902500E7-C36D-4747-B3FC-FCA6E5DADDE7}" type="presOf" srcId="{1FCCD586-2721-4B43-B552-9625DC3D2779}" destId="{55312CA7-9F2C-47F6-A16C-282A9FDE5983}" srcOrd="0" destOrd="0" presId="urn:microsoft.com/office/officeart/2005/8/layout/hProcess7"/>
    <dgm:cxn modelId="{89F689A4-CF45-4A10-95C7-DC6AB607289F}" type="presOf" srcId="{8555D1B4-0F1F-4FF4-B93F-BEBEDF5F5B50}" destId="{AD0F79FC-36D8-4B28-B7DA-20CEDF5D4495}" srcOrd="1" destOrd="0" presId="urn:microsoft.com/office/officeart/2005/8/layout/hProcess7"/>
    <dgm:cxn modelId="{C3096435-70C4-46C8-8906-12C2E1117286}" type="presOf" srcId="{37A1AADA-BFAF-4473-B2D1-3E9F3CFB5090}" destId="{C4075E44-DBEE-4EDE-89A0-46515ACB5E3D}" srcOrd="0" destOrd="0" presId="urn:microsoft.com/office/officeart/2005/8/layout/hProcess7"/>
    <dgm:cxn modelId="{208B51EB-383E-4C7E-930B-E5757260AA5D}" srcId="{37A1AADA-BFAF-4473-B2D1-3E9F3CFB5090}" destId="{1FCCD586-2721-4B43-B552-9625DC3D2779}" srcOrd="0" destOrd="0" parTransId="{F341D907-36FA-4FA4-AE81-4F898454E002}" sibTransId="{20B0C5C8-6CFE-4E91-B4CA-7A7E2FE3169B}"/>
    <dgm:cxn modelId="{D82CD4A4-3608-40DE-BB00-4A67D4E9858C}" type="presOf" srcId="{2738A6F0-0224-4D10-A03A-F869BC27B621}" destId="{00653D90-9C2F-4ED7-A691-C8D56624C5BE}" srcOrd="0" destOrd="0" presId="urn:microsoft.com/office/officeart/2005/8/layout/hProcess7"/>
    <dgm:cxn modelId="{F7D773F5-FDCF-4B76-ADF1-62A5406A69A5}" type="presOf" srcId="{8555D1B4-0F1F-4FF4-B93F-BEBEDF5F5B50}" destId="{4B991593-716D-4D79-98B3-BFBD1B27511D}" srcOrd="0" destOrd="0" presId="urn:microsoft.com/office/officeart/2005/8/layout/hProcess7"/>
    <dgm:cxn modelId="{D13F2740-0112-404C-AF8B-8C0ACBA26BCC}" srcId="{629AF9CB-7A3C-42C0-B115-94B4F8B364F1}" destId="{37A1AADA-BFAF-4473-B2D1-3E9F3CFB5090}" srcOrd="2" destOrd="0" parTransId="{FA3DDD0C-2A95-4729-B4F7-4C233E067A34}" sibTransId="{B533CF61-82E9-4078-91AA-518B78139A40}"/>
    <dgm:cxn modelId="{B2114212-D079-4526-B70A-128C9C296641}" srcId="{629AF9CB-7A3C-42C0-B115-94B4F8B364F1}" destId="{8555D1B4-0F1F-4FF4-B93F-BEBEDF5F5B50}" srcOrd="0" destOrd="0" parTransId="{FC6B1999-3C56-408A-B8AF-2001D8BBAB08}" sibTransId="{762FA9A4-98BA-414F-B651-E65C49F9B77C}"/>
    <dgm:cxn modelId="{8A8555F8-8991-4055-ADD6-4FEE557A8448}" type="presOf" srcId="{629AF9CB-7A3C-42C0-B115-94B4F8B364F1}" destId="{A2C2A545-C4F3-483F-90AB-52BC25AFC7F2}" srcOrd="0" destOrd="0" presId="urn:microsoft.com/office/officeart/2005/8/layout/hProcess7"/>
    <dgm:cxn modelId="{EAA702B6-C0BE-412C-98FF-6242297A61D7}" type="presOf" srcId="{3A47C388-235C-4B8E-BF09-E9E4C1B86A6D}" destId="{C88A584B-3217-4AAE-B985-F4DF1A694C7E}" srcOrd="1" destOrd="0" presId="urn:microsoft.com/office/officeart/2005/8/layout/hProcess7"/>
    <dgm:cxn modelId="{3C7CBB7E-A3E6-4240-A158-6A170B9E224C}" type="presOf" srcId="{3A47C388-235C-4B8E-BF09-E9E4C1B86A6D}" destId="{5DC58BCF-24D7-478B-A245-3A4A0FA1280E}" srcOrd="0" destOrd="0" presId="urn:microsoft.com/office/officeart/2005/8/layout/hProcess7"/>
    <dgm:cxn modelId="{9263F934-6AF8-47DC-9190-A7D6866D6EBB}" type="presOf" srcId="{C9863B15-C573-4272-A1FC-BB956B3698D8}" destId="{049D4AB9-DC0D-4A14-ACA8-4487E8DCDDEB}" srcOrd="0" destOrd="0" presId="urn:microsoft.com/office/officeart/2005/8/layout/hProcess7"/>
    <dgm:cxn modelId="{B74F87BB-F76F-42EA-8542-18A904BFB035}" srcId="{3A47C388-235C-4B8E-BF09-E9E4C1B86A6D}" destId="{C9863B15-C573-4272-A1FC-BB956B3698D8}" srcOrd="0" destOrd="0" parTransId="{8CE75BD9-5DAA-42BD-9E28-9FC5A566C9DD}" sibTransId="{92800A5B-9F16-4DDB-A28D-F6549045388A}"/>
    <dgm:cxn modelId="{F2920F74-4E0C-46DE-8394-3843751767FB}" type="presOf" srcId="{37A1AADA-BFAF-4473-B2D1-3E9F3CFB5090}" destId="{0414AFDC-8FE0-4E6D-B842-387FC7784C45}" srcOrd="1" destOrd="0" presId="urn:microsoft.com/office/officeart/2005/8/layout/hProcess7"/>
    <dgm:cxn modelId="{A265B31C-7ECA-4818-96BB-2E373C068880}" type="presParOf" srcId="{A2C2A545-C4F3-483F-90AB-52BC25AFC7F2}" destId="{EDA0DF73-66A3-4DAA-BFE6-F50E31179085}" srcOrd="0" destOrd="0" presId="urn:microsoft.com/office/officeart/2005/8/layout/hProcess7"/>
    <dgm:cxn modelId="{A9E0B472-FA99-4F3C-AB10-51836A173487}" type="presParOf" srcId="{EDA0DF73-66A3-4DAA-BFE6-F50E31179085}" destId="{4B991593-716D-4D79-98B3-BFBD1B27511D}" srcOrd="0" destOrd="0" presId="urn:microsoft.com/office/officeart/2005/8/layout/hProcess7"/>
    <dgm:cxn modelId="{7E4E7DD6-D79B-4094-B591-AA0DD4B5C93A}" type="presParOf" srcId="{EDA0DF73-66A3-4DAA-BFE6-F50E31179085}" destId="{AD0F79FC-36D8-4B28-B7DA-20CEDF5D4495}" srcOrd="1" destOrd="0" presId="urn:microsoft.com/office/officeart/2005/8/layout/hProcess7"/>
    <dgm:cxn modelId="{2420B5F2-1AA8-4D33-B3DC-9F9441B13FD8}" type="presParOf" srcId="{EDA0DF73-66A3-4DAA-BFE6-F50E31179085}" destId="{00653D90-9C2F-4ED7-A691-C8D56624C5BE}" srcOrd="2" destOrd="0" presId="urn:microsoft.com/office/officeart/2005/8/layout/hProcess7"/>
    <dgm:cxn modelId="{EAB05281-17DA-4BFA-A91A-18A3672744B3}" type="presParOf" srcId="{A2C2A545-C4F3-483F-90AB-52BC25AFC7F2}" destId="{67676049-9D56-43C2-A85A-E04EB03E15EB}" srcOrd="1" destOrd="0" presId="urn:microsoft.com/office/officeart/2005/8/layout/hProcess7"/>
    <dgm:cxn modelId="{7EDA7A18-A4B6-47D9-95F3-9C1AB4E42636}" type="presParOf" srcId="{A2C2A545-C4F3-483F-90AB-52BC25AFC7F2}" destId="{3A7A9EF0-D6D9-47AF-BB89-12CDEF6BE720}" srcOrd="2" destOrd="0" presId="urn:microsoft.com/office/officeart/2005/8/layout/hProcess7"/>
    <dgm:cxn modelId="{68782CE5-2C76-4848-A3B1-D8B829A280BC}" type="presParOf" srcId="{3A7A9EF0-D6D9-47AF-BB89-12CDEF6BE720}" destId="{EA685AF8-288F-4F18-B20B-BE090BF9646A}" srcOrd="0" destOrd="0" presId="urn:microsoft.com/office/officeart/2005/8/layout/hProcess7"/>
    <dgm:cxn modelId="{C6979097-7613-4534-8425-CC3CD1D1C1E4}" type="presParOf" srcId="{3A7A9EF0-D6D9-47AF-BB89-12CDEF6BE720}" destId="{FCCE7F99-AF6B-4125-89B6-56987A4C4B82}" srcOrd="1" destOrd="0" presId="urn:microsoft.com/office/officeart/2005/8/layout/hProcess7"/>
    <dgm:cxn modelId="{B7CA294B-04FD-4DE7-B49A-4784671B053A}" type="presParOf" srcId="{3A7A9EF0-D6D9-47AF-BB89-12CDEF6BE720}" destId="{E0FE1849-011C-4F6A-A193-CCE70BAAE432}" srcOrd="2" destOrd="0" presId="urn:microsoft.com/office/officeart/2005/8/layout/hProcess7"/>
    <dgm:cxn modelId="{86B5E490-2E16-4418-A2F4-9B3E469D36DA}" type="presParOf" srcId="{A2C2A545-C4F3-483F-90AB-52BC25AFC7F2}" destId="{4185814B-DECF-4CC9-AB07-E5484570A2E7}" srcOrd="3" destOrd="0" presId="urn:microsoft.com/office/officeart/2005/8/layout/hProcess7"/>
    <dgm:cxn modelId="{5F93FB52-B6ED-44E7-AF0C-C571AB1A71CB}" type="presParOf" srcId="{A2C2A545-C4F3-483F-90AB-52BC25AFC7F2}" destId="{7257C598-32B8-4A8F-A607-F833A198C572}" srcOrd="4" destOrd="0" presId="urn:microsoft.com/office/officeart/2005/8/layout/hProcess7"/>
    <dgm:cxn modelId="{64EC2512-8701-4732-B857-7EA497BF216A}" type="presParOf" srcId="{7257C598-32B8-4A8F-A607-F833A198C572}" destId="{5DC58BCF-24D7-478B-A245-3A4A0FA1280E}" srcOrd="0" destOrd="0" presId="urn:microsoft.com/office/officeart/2005/8/layout/hProcess7"/>
    <dgm:cxn modelId="{B01D6D07-8088-4A3E-83A7-5E6D360CA538}" type="presParOf" srcId="{7257C598-32B8-4A8F-A607-F833A198C572}" destId="{C88A584B-3217-4AAE-B985-F4DF1A694C7E}" srcOrd="1" destOrd="0" presId="urn:microsoft.com/office/officeart/2005/8/layout/hProcess7"/>
    <dgm:cxn modelId="{6E19D060-F649-4824-B52A-F4274ACCCAD9}" type="presParOf" srcId="{7257C598-32B8-4A8F-A607-F833A198C572}" destId="{049D4AB9-DC0D-4A14-ACA8-4487E8DCDDEB}" srcOrd="2" destOrd="0" presId="urn:microsoft.com/office/officeart/2005/8/layout/hProcess7"/>
    <dgm:cxn modelId="{4E849F6E-B280-4828-8D16-68CC6B39F9FA}" type="presParOf" srcId="{A2C2A545-C4F3-483F-90AB-52BC25AFC7F2}" destId="{47A1FD58-524F-422A-AEA8-E2567E4001C3}" srcOrd="5" destOrd="0" presId="urn:microsoft.com/office/officeart/2005/8/layout/hProcess7"/>
    <dgm:cxn modelId="{EF59BDCA-8D69-4ABA-B9EE-37DF51BA075B}" type="presParOf" srcId="{A2C2A545-C4F3-483F-90AB-52BC25AFC7F2}" destId="{5906CB8A-0B27-46B5-91CF-FAB3DBF2988E}" srcOrd="6" destOrd="0" presId="urn:microsoft.com/office/officeart/2005/8/layout/hProcess7"/>
    <dgm:cxn modelId="{6E7C878D-504D-457D-92C4-1D3CCE34BFCB}" type="presParOf" srcId="{5906CB8A-0B27-46B5-91CF-FAB3DBF2988E}" destId="{0EB0770B-A6F4-4930-8263-94C9E9A9AD6F}" srcOrd="0" destOrd="0" presId="urn:microsoft.com/office/officeart/2005/8/layout/hProcess7"/>
    <dgm:cxn modelId="{B3D47130-572B-4CAF-9710-74DBE2C7CD38}" type="presParOf" srcId="{5906CB8A-0B27-46B5-91CF-FAB3DBF2988E}" destId="{D5209605-5401-4D4A-92BA-5586DA7A28FB}" srcOrd="1" destOrd="0" presId="urn:microsoft.com/office/officeart/2005/8/layout/hProcess7"/>
    <dgm:cxn modelId="{BEFB5E19-0C19-41D1-ABC9-416E15A29D1F}" type="presParOf" srcId="{5906CB8A-0B27-46B5-91CF-FAB3DBF2988E}" destId="{572B616F-3375-4D5C-B762-589D123118E0}" srcOrd="2" destOrd="0" presId="urn:microsoft.com/office/officeart/2005/8/layout/hProcess7"/>
    <dgm:cxn modelId="{EAF25F6B-C45A-4E2F-B743-0B58CFAE37FE}" type="presParOf" srcId="{A2C2A545-C4F3-483F-90AB-52BC25AFC7F2}" destId="{FC4B9AF2-63F3-4267-B439-AD3627378421}" srcOrd="7" destOrd="0" presId="urn:microsoft.com/office/officeart/2005/8/layout/hProcess7"/>
    <dgm:cxn modelId="{31F9439E-7089-4EA7-898B-286B45B48227}" type="presParOf" srcId="{A2C2A545-C4F3-483F-90AB-52BC25AFC7F2}" destId="{4CD644CA-7B54-4555-87DC-1A628D3649BA}" srcOrd="8" destOrd="0" presId="urn:microsoft.com/office/officeart/2005/8/layout/hProcess7"/>
    <dgm:cxn modelId="{95B3F9C8-8DA8-42C3-BE3D-771DB96F00D9}" type="presParOf" srcId="{4CD644CA-7B54-4555-87DC-1A628D3649BA}" destId="{C4075E44-DBEE-4EDE-89A0-46515ACB5E3D}" srcOrd="0" destOrd="0" presId="urn:microsoft.com/office/officeart/2005/8/layout/hProcess7"/>
    <dgm:cxn modelId="{E27DD2D9-2E44-42A3-A8E2-FA0352304038}" type="presParOf" srcId="{4CD644CA-7B54-4555-87DC-1A628D3649BA}" destId="{0414AFDC-8FE0-4E6D-B842-387FC7784C45}" srcOrd="1" destOrd="0" presId="urn:microsoft.com/office/officeart/2005/8/layout/hProcess7"/>
    <dgm:cxn modelId="{837F9C8D-B9A4-46B4-9389-EDC02C6394D4}" type="presParOf" srcId="{4CD644CA-7B54-4555-87DC-1A628D3649BA}" destId="{55312CA7-9F2C-47F6-A16C-282A9FDE598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6EEA42-3D46-4AC7-A2F7-190D8F5416D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E2B33BF-D5BF-4FE8-BAA0-4016DEE864C8}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r>
            <a:rPr lang="de-DE" b="1" dirty="0" smtClean="0"/>
            <a:t>Color </a:t>
          </a:r>
          <a:r>
            <a:rPr lang="de-DE" b="1" dirty="0" err="1" smtClean="0"/>
            <a:t>can</a:t>
          </a:r>
          <a:r>
            <a:rPr lang="de-DE" b="1" dirty="0" smtClean="0"/>
            <a:t> </a:t>
          </a:r>
          <a:r>
            <a:rPr lang="de-DE" b="1" dirty="0" err="1" smtClean="0"/>
            <a:t>convey</a:t>
          </a:r>
          <a:r>
            <a:rPr lang="de-DE" b="1" dirty="0" smtClean="0"/>
            <a:t> </a:t>
          </a:r>
          <a:r>
            <a:rPr lang="de-DE" b="1" dirty="0" err="1" smtClean="0"/>
            <a:t>cultural</a:t>
          </a:r>
          <a:r>
            <a:rPr lang="de-DE" b="1" dirty="0" smtClean="0"/>
            <a:t> </a:t>
          </a:r>
          <a:r>
            <a:rPr lang="de-DE" b="1" dirty="0" err="1" smtClean="0"/>
            <a:t>and</a:t>
          </a:r>
          <a:r>
            <a:rPr lang="de-DE" b="1" dirty="0" smtClean="0"/>
            <a:t> emotional </a:t>
          </a:r>
          <a:r>
            <a:rPr lang="de-DE" b="1" dirty="0" err="1" smtClean="0"/>
            <a:t>information</a:t>
          </a:r>
          <a:r>
            <a:rPr lang="de-DE" b="1" dirty="0" smtClean="0"/>
            <a:t>.</a:t>
          </a:r>
          <a:endParaRPr lang="de-DE" dirty="0"/>
        </a:p>
      </dgm:t>
    </dgm:pt>
    <dgm:pt modelId="{44013E98-E2E7-49FF-848D-8DD7C5F1AADA}" type="parTrans" cxnId="{EBC44AAC-2BF3-4A9C-A767-67632A5439E0}">
      <dgm:prSet/>
      <dgm:spPr/>
      <dgm:t>
        <a:bodyPr/>
        <a:lstStyle/>
        <a:p>
          <a:endParaRPr lang="de-DE"/>
        </a:p>
      </dgm:t>
    </dgm:pt>
    <dgm:pt modelId="{6DBA235D-013E-45E4-847F-F9B4141B2414}" type="sibTrans" cxnId="{EBC44AAC-2BF3-4A9C-A767-67632A5439E0}">
      <dgm:prSet/>
      <dgm:spPr/>
      <dgm:t>
        <a:bodyPr/>
        <a:lstStyle/>
        <a:p>
          <a:endParaRPr lang="de-DE"/>
        </a:p>
      </dgm:t>
    </dgm:pt>
    <dgm:pt modelId="{014E51E5-4A3E-4994-9547-1BD7BEEBC9D5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e-DE" b="1" dirty="0" smtClean="0"/>
            <a:t>Color </a:t>
          </a:r>
          <a:r>
            <a:rPr lang="de-DE" b="1" dirty="0" err="1" smtClean="0"/>
            <a:t>can</a:t>
          </a:r>
          <a:r>
            <a:rPr lang="de-DE" b="1" dirty="0" smtClean="0"/>
            <a:t> </a:t>
          </a:r>
          <a:r>
            <a:rPr lang="de-DE" b="1" dirty="0" err="1" smtClean="0"/>
            <a:t>convey</a:t>
          </a:r>
          <a:r>
            <a:rPr lang="de-DE" b="1" dirty="0" smtClean="0"/>
            <a:t> </a:t>
          </a:r>
          <a:r>
            <a:rPr lang="de-DE" b="1" dirty="0" err="1" smtClean="0"/>
            <a:t>cultural</a:t>
          </a:r>
          <a:r>
            <a:rPr lang="de-DE" b="1" dirty="0" smtClean="0"/>
            <a:t> </a:t>
          </a:r>
          <a:r>
            <a:rPr lang="de-DE" b="1" dirty="0" err="1" smtClean="0"/>
            <a:t>and</a:t>
          </a:r>
          <a:r>
            <a:rPr lang="de-DE" b="1" dirty="0" smtClean="0"/>
            <a:t> emotional </a:t>
          </a:r>
          <a:r>
            <a:rPr lang="de-DE" b="1" dirty="0" err="1" smtClean="0"/>
            <a:t>information</a:t>
          </a:r>
          <a:r>
            <a:rPr lang="de-DE" b="1" dirty="0" smtClean="0"/>
            <a:t>.</a:t>
          </a:r>
          <a:endParaRPr lang="de-DE" dirty="0"/>
        </a:p>
      </dgm:t>
    </dgm:pt>
    <dgm:pt modelId="{27F6145D-E5B5-4C32-B9FA-BCC90954D5F4}" type="parTrans" cxnId="{3698DBCC-37B5-4A96-B637-2D66AE7AE9D2}">
      <dgm:prSet/>
      <dgm:spPr/>
      <dgm:t>
        <a:bodyPr/>
        <a:lstStyle/>
        <a:p>
          <a:endParaRPr lang="de-DE"/>
        </a:p>
      </dgm:t>
    </dgm:pt>
    <dgm:pt modelId="{E671CB12-BFD9-40EA-8AAE-497FAD5937F1}" type="sibTrans" cxnId="{3698DBCC-37B5-4A96-B637-2D66AE7AE9D2}">
      <dgm:prSet/>
      <dgm:spPr/>
      <dgm:t>
        <a:bodyPr/>
        <a:lstStyle/>
        <a:p>
          <a:endParaRPr lang="de-DE"/>
        </a:p>
      </dgm:t>
    </dgm:pt>
    <dgm:pt modelId="{6D2010F7-B48A-4667-90D2-B2F0BF09535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b="1" dirty="0" smtClean="0"/>
            <a:t>Color </a:t>
          </a:r>
          <a:r>
            <a:rPr lang="de-DE" b="1" dirty="0" err="1" smtClean="0"/>
            <a:t>can</a:t>
          </a:r>
          <a:r>
            <a:rPr lang="de-DE" b="1" dirty="0" smtClean="0"/>
            <a:t> </a:t>
          </a:r>
          <a:r>
            <a:rPr lang="de-DE" b="1" dirty="0" err="1" smtClean="0"/>
            <a:t>convey</a:t>
          </a:r>
          <a:r>
            <a:rPr lang="de-DE" b="1" dirty="0" smtClean="0"/>
            <a:t> </a:t>
          </a:r>
          <a:r>
            <a:rPr lang="de-DE" b="1" dirty="0" err="1" smtClean="0"/>
            <a:t>cultural</a:t>
          </a:r>
          <a:r>
            <a:rPr lang="de-DE" b="1" dirty="0" smtClean="0"/>
            <a:t> </a:t>
          </a:r>
          <a:r>
            <a:rPr lang="de-DE" b="1" dirty="0" err="1" smtClean="0"/>
            <a:t>and</a:t>
          </a:r>
          <a:r>
            <a:rPr lang="de-DE" b="1" dirty="0" smtClean="0"/>
            <a:t> emotional </a:t>
          </a:r>
          <a:r>
            <a:rPr lang="de-DE" b="1" dirty="0" err="1" smtClean="0"/>
            <a:t>information</a:t>
          </a:r>
          <a:r>
            <a:rPr lang="de-DE" b="1" dirty="0" smtClean="0"/>
            <a:t>.</a:t>
          </a:r>
          <a:endParaRPr lang="de-DE" dirty="0"/>
        </a:p>
      </dgm:t>
    </dgm:pt>
    <dgm:pt modelId="{F083F70E-BDEE-4ACB-A19B-98B5F32A03D9}" type="parTrans" cxnId="{6A91EC5B-D9B0-466A-9463-C566FBF12BB3}">
      <dgm:prSet/>
      <dgm:spPr/>
      <dgm:t>
        <a:bodyPr/>
        <a:lstStyle/>
        <a:p>
          <a:endParaRPr lang="de-DE"/>
        </a:p>
      </dgm:t>
    </dgm:pt>
    <dgm:pt modelId="{A31350BB-B356-4AFE-A746-D9F24CBF0C94}" type="sibTrans" cxnId="{6A91EC5B-D9B0-466A-9463-C566FBF12BB3}">
      <dgm:prSet/>
      <dgm:spPr/>
      <dgm:t>
        <a:bodyPr/>
        <a:lstStyle/>
        <a:p>
          <a:endParaRPr lang="de-DE"/>
        </a:p>
      </dgm:t>
    </dgm:pt>
    <dgm:pt modelId="{2940DAC4-1313-4E3F-8CAC-21F051CDE2B5}" type="pres">
      <dgm:prSet presAssocID="{D86EEA42-3D46-4AC7-A2F7-190D8F5416DB}" presName="Name0" presStyleCnt="0">
        <dgm:presLayoutVars>
          <dgm:dir/>
          <dgm:animLvl val="lvl"/>
          <dgm:resizeHandles val="exact"/>
        </dgm:presLayoutVars>
      </dgm:prSet>
      <dgm:spPr/>
    </dgm:pt>
    <dgm:pt modelId="{9CC42437-4C7F-47A2-8893-AE9C0C73576F}" type="pres">
      <dgm:prSet presAssocID="{1E2B33BF-D5BF-4FE8-BAA0-4016DEE864C8}" presName="Name8" presStyleCnt="0"/>
      <dgm:spPr/>
    </dgm:pt>
    <dgm:pt modelId="{2F9AF211-6CC3-4A07-A43B-C98F10567FDF}" type="pres">
      <dgm:prSet presAssocID="{1E2B33BF-D5BF-4FE8-BAA0-4016DEE864C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F44979-C3DC-471A-941B-66B1EA3500AD}" type="pres">
      <dgm:prSet presAssocID="{1E2B33BF-D5BF-4FE8-BAA0-4016DEE864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E17138-0344-47CD-92E9-6C98C9715C22}" type="pres">
      <dgm:prSet presAssocID="{014E51E5-4A3E-4994-9547-1BD7BEEBC9D5}" presName="Name8" presStyleCnt="0"/>
      <dgm:spPr/>
    </dgm:pt>
    <dgm:pt modelId="{43285004-8F25-42D9-B48D-38ABE5D7F3FE}" type="pres">
      <dgm:prSet presAssocID="{014E51E5-4A3E-4994-9547-1BD7BEEBC9D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644DF8-09DF-4F78-B3B5-3E1C603DF22B}" type="pres">
      <dgm:prSet presAssocID="{014E51E5-4A3E-4994-9547-1BD7BEEBC9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F55F52-561F-4A59-958D-39FAD5C10608}" type="pres">
      <dgm:prSet presAssocID="{6D2010F7-B48A-4667-90D2-B2F0BF09535C}" presName="Name8" presStyleCnt="0"/>
      <dgm:spPr/>
    </dgm:pt>
    <dgm:pt modelId="{FD74BCBD-7C58-4AE7-B5C2-516544044726}" type="pres">
      <dgm:prSet presAssocID="{6D2010F7-B48A-4667-90D2-B2F0BF09535C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F24DCE-C1CA-4CD9-A769-022FEBE6CB5E}" type="pres">
      <dgm:prSet presAssocID="{6D2010F7-B48A-4667-90D2-B2F0BF0953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CFC6F8-E794-45F6-81EE-90549F091ED7}" type="presOf" srcId="{1E2B33BF-D5BF-4FE8-BAA0-4016DEE864C8}" destId="{2F9AF211-6CC3-4A07-A43B-C98F10567FDF}" srcOrd="0" destOrd="0" presId="urn:microsoft.com/office/officeart/2005/8/layout/pyramid1"/>
    <dgm:cxn modelId="{3698DBCC-37B5-4A96-B637-2D66AE7AE9D2}" srcId="{D86EEA42-3D46-4AC7-A2F7-190D8F5416DB}" destId="{014E51E5-4A3E-4994-9547-1BD7BEEBC9D5}" srcOrd="1" destOrd="0" parTransId="{27F6145D-E5B5-4C32-B9FA-BCC90954D5F4}" sibTransId="{E671CB12-BFD9-40EA-8AAE-497FAD5937F1}"/>
    <dgm:cxn modelId="{F871DE46-E118-47F4-8069-F8B8BC3D9618}" type="presOf" srcId="{014E51E5-4A3E-4994-9547-1BD7BEEBC9D5}" destId="{B1644DF8-09DF-4F78-B3B5-3E1C603DF22B}" srcOrd="1" destOrd="0" presId="urn:microsoft.com/office/officeart/2005/8/layout/pyramid1"/>
    <dgm:cxn modelId="{B53EE7C3-F1D5-423E-8963-9B60FD6BD916}" type="presOf" srcId="{D86EEA42-3D46-4AC7-A2F7-190D8F5416DB}" destId="{2940DAC4-1313-4E3F-8CAC-21F051CDE2B5}" srcOrd="0" destOrd="0" presId="urn:microsoft.com/office/officeart/2005/8/layout/pyramid1"/>
    <dgm:cxn modelId="{FA243B1C-2FD8-4B85-92F8-C7FDEDB8A3B5}" type="presOf" srcId="{014E51E5-4A3E-4994-9547-1BD7BEEBC9D5}" destId="{43285004-8F25-42D9-B48D-38ABE5D7F3FE}" srcOrd="0" destOrd="0" presId="urn:microsoft.com/office/officeart/2005/8/layout/pyramid1"/>
    <dgm:cxn modelId="{EBC44AAC-2BF3-4A9C-A767-67632A5439E0}" srcId="{D86EEA42-3D46-4AC7-A2F7-190D8F5416DB}" destId="{1E2B33BF-D5BF-4FE8-BAA0-4016DEE864C8}" srcOrd="0" destOrd="0" parTransId="{44013E98-E2E7-49FF-848D-8DD7C5F1AADA}" sibTransId="{6DBA235D-013E-45E4-847F-F9B4141B2414}"/>
    <dgm:cxn modelId="{59186ACF-9A4F-4AF3-9BFF-DE43198DBC39}" type="presOf" srcId="{6D2010F7-B48A-4667-90D2-B2F0BF09535C}" destId="{FD74BCBD-7C58-4AE7-B5C2-516544044726}" srcOrd="0" destOrd="0" presId="urn:microsoft.com/office/officeart/2005/8/layout/pyramid1"/>
    <dgm:cxn modelId="{EC78252D-82D4-41C1-AAE9-6F044AF6CF87}" type="presOf" srcId="{6D2010F7-B48A-4667-90D2-B2F0BF09535C}" destId="{C5F24DCE-C1CA-4CD9-A769-022FEBE6CB5E}" srcOrd="1" destOrd="0" presId="urn:microsoft.com/office/officeart/2005/8/layout/pyramid1"/>
    <dgm:cxn modelId="{6A91EC5B-D9B0-466A-9463-C566FBF12BB3}" srcId="{D86EEA42-3D46-4AC7-A2F7-190D8F5416DB}" destId="{6D2010F7-B48A-4667-90D2-B2F0BF09535C}" srcOrd="2" destOrd="0" parTransId="{F083F70E-BDEE-4ACB-A19B-98B5F32A03D9}" sibTransId="{A31350BB-B356-4AFE-A746-D9F24CBF0C94}"/>
    <dgm:cxn modelId="{32133B03-B09F-41F4-BFC1-31F07B17056B}" type="presOf" srcId="{1E2B33BF-D5BF-4FE8-BAA0-4016DEE864C8}" destId="{AEF44979-C3DC-471A-941B-66B1EA3500AD}" srcOrd="1" destOrd="0" presId="urn:microsoft.com/office/officeart/2005/8/layout/pyramid1"/>
    <dgm:cxn modelId="{8938CDBD-4A57-419A-B022-9590047288EA}" type="presParOf" srcId="{2940DAC4-1313-4E3F-8CAC-21F051CDE2B5}" destId="{9CC42437-4C7F-47A2-8893-AE9C0C73576F}" srcOrd="0" destOrd="0" presId="urn:microsoft.com/office/officeart/2005/8/layout/pyramid1"/>
    <dgm:cxn modelId="{9777B29C-C2FC-414D-ACC4-C69864FBDE13}" type="presParOf" srcId="{9CC42437-4C7F-47A2-8893-AE9C0C73576F}" destId="{2F9AF211-6CC3-4A07-A43B-C98F10567FDF}" srcOrd="0" destOrd="0" presId="urn:microsoft.com/office/officeart/2005/8/layout/pyramid1"/>
    <dgm:cxn modelId="{73363FBB-79F5-4698-AE25-4CC4E8360F94}" type="presParOf" srcId="{9CC42437-4C7F-47A2-8893-AE9C0C73576F}" destId="{AEF44979-C3DC-471A-941B-66B1EA3500AD}" srcOrd="1" destOrd="0" presId="urn:microsoft.com/office/officeart/2005/8/layout/pyramid1"/>
    <dgm:cxn modelId="{B8AF0609-72BD-4CAC-92E7-84F1D0389F13}" type="presParOf" srcId="{2940DAC4-1313-4E3F-8CAC-21F051CDE2B5}" destId="{72E17138-0344-47CD-92E9-6C98C9715C22}" srcOrd="1" destOrd="0" presId="urn:microsoft.com/office/officeart/2005/8/layout/pyramid1"/>
    <dgm:cxn modelId="{4E7B34A9-339F-4EFF-A415-7EE01C1FCAD5}" type="presParOf" srcId="{72E17138-0344-47CD-92E9-6C98C9715C22}" destId="{43285004-8F25-42D9-B48D-38ABE5D7F3FE}" srcOrd="0" destOrd="0" presId="urn:microsoft.com/office/officeart/2005/8/layout/pyramid1"/>
    <dgm:cxn modelId="{3A36895F-04A1-45E2-B366-F5140FD08458}" type="presParOf" srcId="{72E17138-0344-47CD-92E9-6C98C9715C22}" destId="{B1644DF8-09DF-4F78-B3B5-3E1C603DF22B}" srcOrd="1" destOrd="0" presId="urn:microsoft.com/office/officeart/2005/8/layout/pyramid1"/>
    <dgm:cxn modelId="{F7A94A2F-B041-49BE-AD42-DBE327D9440D}" type="presParOf" srcId="{2940DAC4-1313-4E3F-8CAC-21F051CDE2B5}" destId="{7DF55F52-561F-4A59-958D-39FAD5C10608}" srcOrd="2" destOrd="0" presId="urn:microsoft.com/office/officeart/2005/8/layout/pyramid1"/>
    <dgm:cxn modelId="{90E58E0E-39F4-4344-9840-70387CD933B4}" type="presParOf" srcId="{7DF55F52-561F-4A59-958D-39FAD5C10608}" destId="{FD74BCBD-7C58-4AE7-B5C2-516544044726}" srcOrd="0" destOrd="0" presId="urn:microsoft.com/office/officeart/2005/8/layout/pyramid1"/>
    <dgm:cxn modelId="{4B3F0837-4EA1-4080-A2A0-421675273E8D}" type="presParOf" srcId="{7DF55F52-561F-4A59-958D-39FAD5C10608}" destId="{C5F24DCE-C1CA-4CD9-A769-022FEBE6CB5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629AD8-C648-47E6-930D-52BA3AC3EE7C}">
      <dsp:nvSpPr>
        <dsp:cNvPr id="0" name=""/>
        <dsp:cNvSpPr/>
      </dsp:nvSpPr>
      <dsp:spPr>
        <a:xfrm>
          <a:off x="711199" y="0"/>
          <a:ext cx="4063999" cy="40639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DC943-6DB8-4B99-8016-9A75A14ECE6F}">
      <dsp:nvSpPr>
        <dsp:cNvPr id="0" name=""/>
        <dsp:cNvSpPr/>
      </dsp:nvSpPr>
      <dsp:spPr>
        <a:xfrm>
          <a:off x="1535830" y="667677"/>
          <a:ext cx="2641600" cy="30510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The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Layout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err="1" smtClean="0"/>
            <a:t>of</a:t>
          </a:r>
          <a:r>
            <a:rPr lang="de-DE" sz="1400" b="1" kern="1200" dirty="0" smtClean="0"/>
            <a:t> a </a:t>
          </a:r>
          <a:r>
            <a:rPr lang="de-DE" sz="1400" b="1" kern="1200" dirty="0" err="1" smtClean="0"/>
            <a:t>page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can</a:t>
          </a:r>
          <a:endParaRPr lang="de-DE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err="1" smtClean="0"/>
            <a:t>usually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be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defined</a:t>
          </a:r>
          <a:endParaRPr lang="de-DE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err="1" smtClean="0"/>
            <a:t>by</a:t>
          </a:r>
          <a:r>
            <a:rPr lang="de-DE" sz="1400" b="1" kern="1200" dirty="0" smtClean="0"/>
            <a:t> a </a:t>
          </a:r>
          <a:r>
            <a:rPr lang="de-DE" sz="1400" b="1" kern="1200" dirty="0" err="1" smtClean="0"/>
            <a:t>grid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which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functions</a:t>
          </a:r>
          <a:endParaRPr lang="de-DE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err="1" smtClean="0"/>
            <a:t>as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the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basis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for</a:t>
          </a:r>
          <a:r>
            <a:rPr lang="de-DE" sz="1400" b="1" kern="1200" dirty="0" smtClean="0"/>
            <a:t> all </a:t>
          </a:r>
          <a:r>
            <a:rPr lang="de-DE" sz="1400" b="1" kern="1200" dirty="0" err="1" smtClean="0"/>
            <a:t>arrangements</a:t>
          </a:r>
          <a:endParaRPr lang="de-DE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err="1" smtClean="0"/>
            <a:t>of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elements</a:t>
          </a:r>
          <a:r>
            <a:rPr lang="de-DE" sz="1400" b="1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on </a:t>
          </a:r>
          <a:r>
            <a:rPr lang="de-DE" sz="1400" b="1" kern="1200" dirty="0" err="1" smtClean="0"/>
            <a:t>the</a:t>
          </a:r>
          <a:r>
            <a:rPr lang="de-DE" sz="1400" b="1" kern="1200" dirty="0" smtClean="0"/>
            <a:t> </a:t>
          </a:r>
          <a:r>
            <a:rPr lang="de-DE" sz="1400" b="1" kern="1200" dirty="0" err="1" smtClean="0"/>
            <a:t>page</a:t>
          </a:r>
          <a:r>
            <a:rPr lang="de-DE" sz="1400" b="1" kern="1200" dirty="0" smtClean="0"/>
            <a:t>.</a:t>
          </a:r>
          <a:endParaRPr lang="de-DE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100" kern="1200" dirty="0"/>
        </a:p>
      </dsp:txBody>
      <dsp:txXfrm>
        <a:off x="1535830" y="667677"/>
        <a:ext cx="2641600" cy="30510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007DCD-DC0B-4AF1-A84C-24AB4EE0CDEE}">
      <dsp:nvSpPr>
        <dsp:cNvPr id="0" name=""/>
        <dsp:cNvSpPr/>
      </dsp:nvSpPr>
      <dsp:spPr>
        <a:xfrm>
          <a:off x="0" y="639246"/>
          <a:ext cx="8229599" cy="324746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7D2D2-BAD3-4C72-88DC-801E353CB60F}">
      <dsp:nvSpPr>
        <dsp:cNvPr id="0" name=""/>
        <dsp:cNvSpPr/>
      </dsp:nvSpPr>
      <dsp:spPr>
        <a:xfrm>
          <a:off x="661723" y="1451114"/>
          <a:ext cx="6744916" cy="162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4160" rIns="0" bIns="264160" numCol="1" spcCol="1270" anchor="ctr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b="0" kern="1200" dirty="0" smtClean="0"/>
            <a:t>The </a:t>
          </a:r>
          <a:r>
            <a:rPr lang="de-DE" sz="2600" b="0" kern="1200" dirty="0" err="1" smtClean="0"/>
            <a:t>Layoutof</a:t>
          </a:r>
          <a:r>
            <a:rPr lang="de-DE" sz="2600" b="0" kern="1200" dirty="0" smtClean="0"/>
            <a:t> a </a:t>
          </a:r>
          <a:r>
            <a:rPr lang="de-DE" sz="2600" b="0" kern="1200" dirty="0" err="1" smtClean="0"/>
            <a:t>page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canusually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be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definedby</a:t>
          </a:r>
          <a:r>
            <a:rPr lang="de-DE" sz="2600" b="0" kern="1200" dirty="0" smtClean="0"/>
            <a:t> a </a:t>
          </a:r>
          <a:r>
            <a:rPr lang="de-DE" sz="2600" b="0" kern="1200" dirty="0" err="1" smtClean="0"/>
            <a:t>grid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which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functionsas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the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basis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for</a:t>
          </a:r>
          <a:r>
            <a:rPr lang="de-DE" sz="2600" b="0" kern="1200" dirty="0" smtClean="0"/>
            <a:t> all </a:t>
          </a:r>
          <a:r>
            <a:rPr lang="de-DE" sz="2600" b="0" kern="1200" dirty="0" err="1" smtClean="0"/>
            <a:t>arrangements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of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elements</a:t>
          </a:r>
          <a:r>
            <a:rPr lang="de-DE" sz="2600" b="0" kern="1200" dirty="0" smtClean="0"/>
            <a:t> on </a:t>
          </a:r>
          <a:r>
            <a:rPr lang="de-DE" sz="2600" b="0" kern="1200" dirty="0" err="1" smtClean="0"/>
            <a:t>the</a:t>
          </a:r>
          <a:r>
            <a:rPr lang="de-DE" sz="2600" b="0" kern="1200" dirty="0" smtClean="0"/>
            <a:t> </a:t>
          </a:r>
          <a:r>
            <a:rPr lang="de-DE" sz="2600" b="0" kern="1200" dirty="0" err="1" smtClean="0"/>
            <a:t>page</a:t>
          </a:r>
          <a:r>
            <a:rPr lang="de-DE" sz="2600" b="0" kern="1200" dirty="0" smtClean="0"/>
            <a:t>.</a:t>
          </a:r>
          <a:endParaRPr lang="de-DE" sz="2600" b="0" kern="1200" dirty="0"/>
        </a:p>
      </dsp:txBody>
      <dsp:txXfrm>
        <a:off x="661723" y="1451114"/>
        <a:ext cx="6744916" cy="16237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991593-716D-4D79-98B3-BFBD1B27511D}">
      <dsp:nvSpPr>
        <dsp:cNvPr id="0" name=""/>
        <dsp:cNvSpPr/>
      </dsp:nvSpPr>
      <dsp:spPr>
        <a:xfrm>
          <a:off x="10352" y="676672"/>
          <a:ext cx="2680245" cy="3216294"/>
        </a:xfrm>
        <a:prstGeom prst="roundRect">
          <a:avLst>
            <a:gd name="adj" fmla="val 5000"/>
          </a:avLst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000" kern="1200" dirty="0"/>
        </a:p>
      </dsp:txBody>
      <dsp:txXfrm rot="16200000">
        <a:off x="-1040304" y="1727329"/>
        <a:ext cx="2637361" cy="536049"/>
      </dsp:txXfrm>
    </dsp:sp>
    <dsp:sp modelId="{00653D90-9C2F-4ED7-A691-C8D56624C5BE}">
      <dsp:nvSpPr>
        <dsp:cNvPr id="0" name=""/>
        <dsp:cNvSpPr/>
      </dsp:nvSpPr>
      <dsp:spPr>
        <a:xfrm>
          <a:off x="546401" y="676672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kern="1200" dirty="0" smtClean="0"/>
            <a:t>Color </a:t>
          </a:r>
          <a:r>
            <a:rPr lang="de-DE" sz="3000" b="1" kern="1200" dirty="0" err="1" smtClean="0"/>
            <a:t>can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convey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cultural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and</a:t>
          </a:r>
          <a:r>
            <a:rPr lang="de-DE" sz="3000" b="1" kern="1200" dirty="0" smtClean="0"/>
            <a:t> emotional </a:t>
          </a:r>
          <a:r>
            <a:rPr lang="de-DE" sz="3000" b="1" kern="1200" dirty="0" err="1" smtClean="0"/>
            <a:t>information</a:t>
          </a:r>
          <a:r>
            <a:rPr lang="de-DE" sz="3000" b="1" kern="1200" dirty="0" smtClean="0"/>
            <a:t>.</a:t>
          </a:r>
          <a:endParaRPr lang="de-DE" sz="3000" kern="1200" dirty="0"/>
        </a:p>
      </dsp:txBody>
      <dsp:txXfrm>
        <a:off x="546401" y="676672"/>
        <a:ext cx="1996783" cy="3216294"/>
      </dsp:txXfrm>
    </dsp:sp>
    <dsp:sp modelId="{5DC58BCF-24D7-478B-A245-3A4A0FA1280E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000" kern="1200" dirty="0"/>
        </a:p>
      </dsp:txBody>
      <dsp:txXfrm rot="16200000">
        <a:off x="1724020" y="1705490"/>
        <a:ext cx="2637361" cy="536049"/>
      </dsp:txXfrm>
    </dsp:sp>
    <dsp:sp modelId="{FCCE7F99-AF6B-4125-89B6-56987A4C4B82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D4AB9-DC0D-4A14-ACA8-4487E8DCDDEB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kern="1200" dirty="0" smtClean="0"/>
            <a:t>Color </a:t>
          </a:r>
          <a:r>
            <a:rPr lang="de-DE" sz="3000" b="1" kern="1200" dirty="0" err="1" smtClean="0"/>
            <a:t>can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convey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cultural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and</a:t>
          </a:r>
          <a:r>
            <a:rPr lang="de-DE" sz="3000" b="1" kern="1200" dirty="0" smtClean="0"/>
            <a:t> emotional </a:t>
          </a:r>
          <a:r>
            <a:rPr lang="de-DE" sz="3000" b="1" kern="1200" dirty="0" err="1" smtClean="0"/>
            <a:t>information</a:t>
          </a:r>
          <a:r>
            <a:rPr lang="de-DE" sz="3000" b="1" kern="1200" dirty="0" smtClean="0"/>
            <a:t>.</a:t>
          </a:r>
          <a:endParaRPr lang="de-DE" sz="3000" kern="1200" dirty="0"/>
        </a:p>
      </dsp:txBody>
      <dsp:txXfrm>
        <a:off x="3310726" y="654834"/>
        <a:ext cx="1996783" cy="3216294"/>
      </dsp:txXfrm>
    </dsp:sp>
    <dsp:sp modelId="{C4075E44-DBEE-4EDE-89A0-46515ACB5E3D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000" kern="1200"/>
        </a:p>
      </dsp:txBody>
      <dsp:txXfrm rot="16200000">
        <a:off x="4498075" y="1705490"/>
        <a:ext cx="2637361" cy="536049"/>
      </dsp:txXfrm>
    </dsp:sp>
    <dsp:sp modelId="{D5209605-5401-4D4A-92BA-5586DA7A28FB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312CA7-9F2C-47F6-A16C-282A9FDE5983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b="1" kern="1200" dirty="0" smtClean="0"/>
            <a:t>Color </a:t>
          </a:r>
          <a:r>
            <a:rPr lang="de-DE" sz="3000" b="1" kern="1200" dirty="0" err="1" smtClean="0"/>
            <a:t>can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convey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cultural</a:t>
          </a:r>
          <a:r>
            <a:rPr lang="de-DE" sz="3000" b="1" kern="1200" dirty="0" smtClean="0"/>
            <a:t> </a:t>
          </a:r>
          <a:r>
            <a:rPr lang="de-DE" sz="3000" b="1" kern="1200" dirty="0" err="1" smtClean="0"/>
            <a:t>and</a:t>
          </a:r>
          <a:r>
            <a:rPr lang="de-DE" sz="3000" b="1" kern="1200" dirty="0" smtClean="0"/>
            <a:t> emotional </a:t>
          </a:r>
          <a:r>
            <a:rPr lang="de-DE" sz="3000" b="1" kern="1200" dirty="0" err="1" smtClean="0"/>
            <a:t>information</a:t>
          </a:r>
          <a:r>
            <a:rPr lang="de-DE" sz="3000" b="1" kern="1200" dirty="0" smtClean="0"/>
            <a:t>.</a:t>
          </a:r>
          <a:endParaRPr lang="de-DE" sz="3000" kern="1200" dirty="0"/>
        </a:p>
      </dsp:txBody>
      <dsp:txXfrm>
        <a:off x="6084780" y="654834"/>
        <a:ext cx="1996783" cy="32162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9AF211-6CC3-4A07-A43B-C98F10567FDF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/>
            <a:t>Color </a:t>
          </a:r>
          <a:r>
            <a:rPr lang="de-DE" sz="2500" b="1" kern="1200" dirty="0" err="1" smtClean="0"/>
            <a:t>can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convey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cultural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and</a:t>
          </a:r>
          <a:r>
            <a:rPr lang="de-DE" sz="2500" b="1" kern="1200" dirty="0" smtClean="0"/>
            <a:t> emotional </a:t>
          </a:r>
          <a:r>
            <a:rPr lang="de-DE" sz="2500" b="1" kern="1200" dirty="0" err="1" smtClean="0"/>
            <a:t>information</a:t>
          </a:r>
          <a:r>
            <a:rPr lang="de-DE" sz="2500" b="1" kern="1200" dirty="0" smtClean="0"/>
            <a:t>.</a:t>
          </a:r>
          <a:endParaRPr lang="de-DE" sz="2500" kern="1200" dirty="0"/>
        </a:p>
      </dsp:txBody>
      <dsp:txXfrm>
        <a:off x="2743200" y="0"/>
        <a:ext cx="2743199" cy="1508654"/>
      </dsp:txXfrm>
    </dsp:sp>
    <dsp:sp modelId="{43285004-8F25-42D9-B48D-38ABE5D7F3FE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/>
            <a:t>Color </a:t>
          </a:r>
          <a:r>
            <a:rPr lang="de-DE" sz="2500" b="1" kern="1200" dirty="0" err="1" smtClean="0"/>
            <a:t>can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convey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cultural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and</a:t>
          </a:r>
          <a:r>
            <a:rPr lang="de-DE" sz="2500" b="1" kern="1200" dirty="0" smtClean="0"/>
            <a:t> emotional </a:t>
          </a:r>
          <a:r>
            <a:rPr lang="de-DE" sz="2500" b="1" kern="1200" dirty="0" err="1" smtClean="0"/>
            <a:t>information</a:t>
          </a:r>
          <a:r>
            <a:rPr lang="de-DE" sz="2500" b="1" kern="1200" dirty="0" smtClean="0"/>
            <a:t>.</a:t>
          </a:r>
          <a:endParaRPr lang="de-DE" sz="2500" kern="1200" dirty="0"/>
        </a:p>
      </dsp:txBody>
      <dsp:txXfrm>
        <a:off x="2331719" y="1508654"/>
        <a:ext cx="3566160" cy="1508654"/>
      </dsp:txXfrm>
    </dsp:sp>
    <dsp:sp modelId="{FD74BCBD-7C58-4AE7-B5C2-516544044726}">
      <dsp:nvSpPr>
        <dsp:cNvPr id="0" name=""/>
        <dsp:cNvSpPr/>
      </dsp:nvSpPr>
      <dsp:spPr>
        <a:xfrm>
          <a:off x="0" y="3017308"/>
          <a:ext cx="8229599" cy="1508654"/>
        </a:xfrm>
        <a:prstGeom prst="trapezoid">
          <a:avLst>
            <a:gd name="adj" fmla="val 90915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/>
            <a:t>Color </a:t>
          </a:r>
          <a:r>
            <a:rPr lang="de-DE" sz="2500" b="1" kern="1200" dirty="0" err="1" smtClean="0"/>
            <a:t>can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convey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cultural</a:t>
          </a:r>
          <a:r>
            <a:rPr lang="de-DE" sz="2500" b="1" kern="1200" dirty="0" smtClean="0"/>
            <a:t> </a:t>
          </a:r>
          <a:r>
            <a:rPr lang="de-DE" sz="2500" b="1" kern="1200" dirty="0" err="1" smtClean="0"/>
            <a:t>and</a:t>
          </a:r>
          <a:r>
            <a:rPr lang="de-DE" sz="2500" b="1" kern="1200" dirty="0" smtClean="0"/>
            <a:t> emotional </a:t>
          </a:r>
          <a:r>
            <a:rPr lang="de-DE" sz="2500" b="1" kern="1200" dirty="0" err="1" smtClean="0"/>
            <a:t>information</a:t>
          </a:r>
          <a:r>
            <a:rPr lang="de-DE" sz="2500" b="1" kern="1200" dirty="0" smtClean="0"/>
            <a:t>.</a:t>
          </a:r>
          <a:endParaRPr lang="de-DE" sz="2500" kern="1200" dirty="0"/>
        </a:p>
      </dsp:txBody>
      <dsp:txXfrm>
        <a:off x="1440179" y="3017308"/>
        <a:ext cx="5349240" cy="15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577D0-E8D8-4863-98ED-EE5F1550BCA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95BC-C351-4AD6-9035-242E79DBD08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D95BC-C351-4AD6-9035-242E79DBD08F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D95BC-C351-4AD6-9035-242E79DBD08F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D95BC-C351-4AD6-9035-242E79DBD08F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D95BC-C351-4AD6-9035-242E79DBD08F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9C250-722E-46E6-98C9-8C8BC0459811}" type="datetimeFigureOut">
              <a:rPr lang="de-DE" smtClean="0"/>
              <a:t>12.05.2011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3869-E710-4811-9371-DAB983B718E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Diagram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Bildschirmpräsentation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Steviekiwi</dc:creator>
  <cp:lastModifiedBy>Steviekiwi</cp:lastModifiedBy>
  <cp:revision>2</cp:revision>
  <dcterms:created xsi:type="dcterms:W3CDTF">2011-05-11T23:42:43Z</dcterms:created>
  <dcterms:modified xsi:type="dcterms:W3CDTF">2011-05-11T23:53:21Z</dcterms:modified>
</cp:coreProperties>
</file>